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260" r:id="rId67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C3C"/>
    <a:srgbClr val="FF9600"/>
    <a:srgbClr val="FFFFCC"/>
    <a:srgbClr val="CCFFFF"/>
    <a:srgbClr val="FFCC99"/>
    <a:srgbClr val="A1B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666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r>
            <a:rPr lang="es-ES" sz="1800" dirty="0">
              <a:latin typeface="Garamond" panose="02020404030301010803" pitchFamily="18" charset="0"/>
            </a:rPr>
            <a:t>·Dentro de la proyección del ATR</a:t>
          </a:r>
        </a:p>
        <a:p>
          <a:r>
            <a:rPr lang="es-ES" sz="1800" dirty="0">
              <a:latin typeface="Garamond" panose="02020404030301010803" pitchFamily="18" charset="0"/>
            </a:rPr>
            <a:t>Pendiente de la tendencia:</a:t>
          </a:r>
        </a:p>
        <a:p>
          <a:r>
            <a:rPr lang="es-ES" sz="1800" dirty="0">
              <a:latin typeface="Garamond" panose="02020404030301010803" pitchFamily="18" charset="0"/>
            </a:rPr>
            <a:t>·cerca de 45º</a:t>
          </a:r>
        </a:p>
        <a:p>
          <a:r>
            <a:rPr lang="es-ES" sz="1800" dirty="0">
              <a:latin typeface="Garamond" panose="02020404030301010803" pitchFamily="18" charset="0"/>
            </a:rPr>
            <a:t>Áreas de confluencia:</a:t>
          </a:r>
        </a:p>
        <a:p>
          <a:r>
            <a:rPr lang="es-ES" sz="1800" dirty="0">
              <a:latin typeface="Garamond" panose="02020404030301010803" pitchFamily="18" charset="0"/>
            </a:rPr>
            <a:t>·Línea de tendencia y soporte de canal</a:t>
          </a:r>
        </a:p>
        <a:p>
          <a:r>
            <a:rPr lang="es-ES" sz="1800" dirty="0">
              <a:latin typeface="Garamond" panose="02020404030301010803" pitchFamily="18" charset="0"/>
            </a:rPr>
            <a:t>Zona de </a:t>
          </a:r>
          <a:r>
            <a:rPr lang="es-ES" sz="1800" dirty="0" err="1">
              <a:latin typeface="Garamond" panose="02020404030301010803" pitchFamily="18" charset="0"/>
            </a:rPr>
            <a:t>Market</a:t>
          </a:r>
          <a:r>
            <a:rPr lang="es-ES" sz="1800" dirty="0">
              <a:latin typeface="Garamond" panose="02020404030301010803" pitchFamily="18" charset="0"/>
            </a:rPr>
            <a:t> </a:t>
          </a:r>
          <a:r>
            <a:rPr lang="es-ES" sz="1800" dirty="0" err="1">
              <a:latin typeface="Garamond" panose="02020404030301010803" pitchFamily="18" charset="0"/>
            </a:rPr>
            <a:t>Profile</a:t>
          </a:r>
          <a:r>
            <a:rPr lang="es-ES" sz="1800" dirty="0">
              <a:latin typeface="Garamond" panose="02020404030301010803" pitchFamily="18" charset="0"/>
            </a:rPr>
            <a:t>:</a:t>
          </a:r>
        </a:p>
        <a:p>
          <a:r>
            <a:rPr lang="es-ES" sz="1800" dirty="0">
              <a:latin typeface="Garamond" panose="02020404030301010803" pitchFamily="18" charset="0"/>
            </a:rPr>
            <a:t>·La entrada se encuentra </a:t>
          </a:r>
        </a:p>
        <a:p>
          <a:r>
            <a:rPr lang="es-ES" sz="1800" dirty="0">
              <a:latin typeface="Garamond" panose="02020404030301010803" pitchFamily="18" charset="0"/>
            </a:rPr>
            <a:t>Volumen de referencia:</a:t>
          </a:r>
        </a:p>
        <a:p>
          <a:r>
            <a:rPr lang="es-ES" sz="1800" dirty="0">
              <a:latin typeface="Garamond" panose="02020404030301010803" pitchFamily="18" charset="0"/>
            </a:rPr>
            <a:t>·volumen de referencia marcado</a:t>
          </a:r>
        </a:p>
        <a:p>
          <a:r>
            <a:rPr lang="es-ES" sz="1800" dirty="0">
              <a:latin typeface="Garamond" panose="02020404030301010803" pitchFamily="18" charset="0"/>
            </a:rPr>
            <a:t>50% del Volumen de referencia:</a:t>
          </a:r>
        </a:p>
        <a:p>
          <a:r>
            <a:rPr lang="es-ES" sz="1800" dirty="0">
              <a:latin typeface="Garamond" panose="02020404030301010803" pitchFamily="18" charset="0"/>
            </a:rPr>
            <a:t>·marcado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AC6EE2C6-C395-4D79-A671-57CA27C1AD35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7F7D0BC-5DF6-40B5-8DB4-6F506F7A0CBE}" type="presOf" srcId="{6CAF8353-35AC-477E-ADC9-2549803AF784}" destId="{904E6774-D42E-412F-B461-86C814E7DD61}" srcOrd="0" destOrd="0" presId="urn:microsoft.com/office/officeart/2009/3/layout/SnapshotPictureList"/>
    <dgm:cxn modelId="{989D80A7-7641-40F4-8621-8CA81F082B0A}" type="presOf" srcId="{3B353BF6-59BA-4A18-A61F-F1D9B603E7E7}" destId="{09398947-262E-45EE-A714-B4E152172AA9}" srcOrd="0" destOrd="0" presId="urn:microsoft.com/office/officeart/2009/3/layout/SnapshotPictureList"/>
    <dgm:cxn modelId="{1CD94C50-2884-4527-878E-3426CF313ED0}" type="presParOf" srcId="{904E6774-D42E-412F-B461-86C814E7DD61}" destId="{0078768D-A2AE-4083-B3A0-24DB51D2DA02}" srcOrd="0" destOrd="0" presId="urn:microsoft.com/office/officeart/2009/3/layout/SnapshotPictureList"/>
    <dgm:cxn modelId="{33D9CD92-48F8-4AE2-9864-C99944ACD0F9}" type="presParOf" srcId="{0078768D-A2AE-4083-B3A0-24DB51D2DA02}" destId="{7A278560-E547-4271-A5E8-6CE854B399F4}" srcOrd="0" destOrd="0" presId="urn:microsoft.com/office/officeart/2009/3/layout/SnapshotPictureList"/>
    <dgm:cxn modelId="{5654E595-D3D0-4D9B-8512-8009685EEA7D}" type="presParOf" srcId="{0078768D-A2AE-4083-B3A0-24DB51D2DA02}" destId="{ACEFAEE4-ED92-4CFA-81F5-100A4EE9943F}" srcOrd="1" destOrd="0" presId="urn:microsoft.com/office/officeart/2009/3/layout/SnapshotPictureList"/>
    <dgm:cxn modelId="{EFF4344D-BB93-4E38-BA76-4714F585087E}" type="presParOf" srcId="{0078768D-A2AE-4083-B3A0-24DB51D2DA02}" destId="{09398947-262E-45EE-A714-B4E152172AA9}" srcOrd="2" destOrd="0" presId="urn:microsoft.com/office/officeart/2009/3/layout/SnapshotPictureList"/>
    <dgm:cxn modelId="{F2AD56BC-2044-460F-8ED7-F73FFA809858}" type="presParOf" srcId="{0078768D-A2AE-4083-B3A0-24DB51D2DA02}" destId="{00F224E1-61EB-47BE-B30A-87BD1A8919A6}" srcOrd="3" destOrd="0" presId="urn:microsoft.com/office/officeart/2009/3/layout/SnapshotPictureList"/>
    <dgm:cxn modelId="{8D2F2651-D499-40C7-8AA9-840DC23DD75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E675E324-7967-4AA7-A54E-D64B8E9093DB}" type="presOf" srcId="{0F01402A-044E-44F9-A655-268C37C481EB}" destId="{ACEFAEE4-ED92-4CFA-81F5-100A4EE9943F}" srcOrd="0" destOrd="0" presId="urn:microsoft.com/office/officeart/2009/3/layout/SnapshotPictureList"/>
    <dgm:cxn modelId="{5E07ACB9-3C6A-4C65-8328-94995EAA1E8D}" type="presOf" srcId="{3B353BF6-59BA-4A18-A61F-F1D9B603E7E7}" destId="{09398947-262E-45EE-A714-B4E152172AA9}" srcOrd="0" destOrd="0" presId="urn:microsoft.com/office/officeart/2009/3/layout/SnapshotPictureList"/>
    <dgm:cxn modelId="{E74BB963-85C9-41B7-89A1-93B544F3C6C7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F1E7B55-DFFD-4D7B-B720-8480066DA60A}" type="presParOf" srcId="{904E6774-D42E-412F-B461-86C814E7DD61}" destId="{0078768D-A2AE-4083-B3A0-24DB51D2DA02}" srcOrd="0" destOrd="0" presId="urn:microsoft.com/office/officeart/2009/3/layout/SnapshotPictureList"/>
    <dgm:cxn modelId="{A2C539F8-A98A-4AB0-ADF9-F4D9DF9A12E0}" type="presParOf" srcId="{0078768D-A2AE-4083-B3A0-24DB51D2DA02}" destId="{7A278560-E547-4271-A5E8-6CE854B399F4}" srcOrd="0" destOrd="0" presId="urn:microsoft.com/office/officeart/2009/3/layout/SnapshotPictureList"/>
    <dgm:cxn modelId="{BCE4C97F-8C57-45EA-A967-171B67AD6A1D}" type="presParOf" srcId="{0078768D-A2AE-4083-B3A0-24DB51D2DA02}" destId="{ACEFAEE4-ED92-4CFA-81F5-100A4EE9943F}" srcOrd="1" destOrd="0" presId="urn:microsoft.com/office/officeart/2009/3/layout/SnapshotPictureList"/>
    <dgm:cxn modelId="{4F113305-5C0D-49EE-8415-28630C6B8BFB}" type="presParOf" srcId="{0078768D-A2AE-4083-B3A0-24DB51D2DA02}" destId="{09398947-262E-45EE-A714-B4E152172AA9}" srcOrd="2" destOrd="0" presId="urn:microsoft.com/office/officeart/2009/3/layout/SnapshotPictureList"/>
    <dgm:cxn modelId="{15E33C18-C3B0-4D99-8360-CCF1B2288708}" type="presParOf" srcId="{0078768D-A2AE-4083-B3A0-24DB51D2DA02}" destId="{00F224E1-61EB-47BE-B30A-87BD1A8919A6}" srcOrd="3" destOrd="0" presId="urn:microsoft.com/office/officeart/2009/3/layout/SnapshotPictureList"/>
    <dgm:cxn modelId="{8135417A-554D-4817-BE24-15FC8B3CBEDD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9505ECAC-272F-4BC6-8789-FB8FDA94A1F6}" type="presOf" srcId="{0F01402A-044E-44F9-A655-268C37C481EB}" destId="{ACEFAEE4-ED92-4CFA-81F5-100A4EE9943F}" srcOrd="0" destOrd="0" presId="urn:microsoft.com/office/officeart/2009/3/layout/SnapshotPictureList"/>
    <dgm:cxn modelId="{8FE0ADC6-4021-430F-8989-BA0060F3E9D3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B3C3188-F7AC-4EF9-991E-1103FAE04246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8835D19-87FF-4162-8E66-FA61746AB413}" type="presParOf" srcId="{904E6774-D42E-412F-B461-86C814E7DD61}" destId="{0078768D-A2AE-4083-B3A0-24DB51D2DA02}" srcOrd="0" destOrd="0" presId="urn:microsoft.com/office/officeart/2009/3/layout/SnapshotPictureList"/>
    <dgm:cxn modelId="{582844E4-A571-4ED0-BF0B-7BFBB661A410}" type="presParOf" srcId="{0078768D-A2AE-4083-B3A0-24DB51D2DA02}" destId="{7A278560-E547-4271-A5E8-6CE854B399F4}" srcOrd="0" destOrd="0" presId="urn:microsoft.com/office/officeart/2009/3/layout/SnapshotPictureList"/>
    <dgm:cxn modelId="{E43B31F3-7824-4651-A1AC-821CB0852068}" type="presParOf" srcId="{0078768D-A2AE-4083-B3A0-24DB51D2DA02}" destId="{ACEFAEE4-ED92-4CFA-81F5-100A4EE9943F}" srcOrd="1" destOrd="0" presId="urn:microsoft.com/office/officeart/2009/3/layout/SnapshotPictureList"/>
    <dgm:cxn modelId="{C5F31B34-BCEB-4045-A7C6-52B0D8431790}" type="presParOf" srcId="{0078768D-A2AE-4083-B3A0-24DB51D2DA02}" destId="{09398947-262E-45EE-A714-B4E152172AA9}" srcOrd="2" destOrd="0" presId="urn:microsoft.com/office/officeart/2009/3/layout/SnapshotPictureList"/>
    <dgm:cxn modelId="{5F95D8AF-C6F2-4B2F-9C88-587175AA7840}" type="presParOf" srcId="{0078768D-A2AE-4083-B3A0-24DB51D2DA02}" destId="{00F224E1-61EB-47BE-B30A-87BD1A8919A6}" srcOrd="3" destOrd="0" presId="urn:microsoft.com/office/officeart/2009/3/layout/SnapshotPictureList"/>
    <dgm:cxn modelId="{113FB680-6006-4D5D-95EE-3689E5997BF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AEE62528-52BF-49CA-A0AF-14D90E1561AB}" type="presOf" srcId="{3B353BF6-59BA-4A18-A61F-F1D9B603E7E7}" destId="{09398947-262E-45EE-A714-B4E152172AA9}" srcOrd="0" destOrd="0" presId="urn:microsoft.com/office/officeart/2009/3/layout/SnapshotPictureList"/>
    <dgm:cxn modelId="{68D3D7EB-9714-48F2-9928-655C09071EDF}" type="presOf" srcId="{6CAF8353-35AC-477E-ADC9-2549803AF784}" destId="{904E6774-D42E-412F-B461-86C814E7DD61}" srcOrd="0" destOrd="0" presId="urn:microsoft.com/office/officeart/2009/3/layout/SnapshotPictureList"/>
    <dgm:cxn modelId="{985B338B-8E35-473B-ABDD-0A1862CFF0AB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A403B399-B2AB-4CDC-8ED2-A71228155718}" type="presParOf" srcId="{904E6774-D42E-412F-B461-86C814E7DD61}" destId="{0078768D-A2AE-4083-B3A0-24DB51D2DA02}" srcOrd="0" destOrd="0" presId="urn:microsoft.com/office/officeart/2009/3/layout/SnapshotPictureList"/>
    <dgm:cxn modelId="{053D1E5A-14C9-43AD-960A-AA7735C1FA30}" type="presParOf" srcId="{0078768D-A2AE-4083-B3A0-24DB51D2DA02}" destId="{7A278560-E547-4271-A5E8-6CE854B399F4}" srcOrd="0" destOrd="0" presId="urn:microsoft.com/office/officeart/2009/3/layout/SnapshotPictureList"/>
    <dgm:cxn modelId="{98A35BEE-7CD3-4791-A4F7-26352EB002CC}" type="presParOf" srcId="{0078768D-A2AE-4083-B3A0-24DB51D2DA02}" destId="{ACEFAEE4-ED92-4CFA-81F5-100A4EE9943F}" srcOrd="1" destOrd="0" presId="urn:microsoft.com/office/officeart/2009/3/layout/SnapshotPictureList"/>
    <dgm:cxn modelId="{D5812372-028A-455A-81F2-7B4C6D717B47}" type="presParOf" srcId="{0078768D-A2AE-4083-B3A0-24DB51D2DA02}" destId="{09398947-262E-45EE-A714-B4E152172AA9}" srcOrd="2" destOrd="0" presId="urn:microsoft.com/office/officeart/2009/3/layout/SnapshotPictureList"/>
    <dgm:cxn modelId="{D26D6930-4431-41C9-BAC1-62472E61BB05}" type="presParOf" srcId="{0078768D-A2AE-4083-B3A0-24DB51D2DA02}" destId="{00F224E1-61EB-47BE-B30A-87BD1A8919A6}" srcOrd="3" destOrd="0" presId="urn:microsoft.com/office/officeart/2009/3/layout/SnapshotPictureList"/>
    <dgm:cxn modelId="{D0925B73-8527-414A-8E59-3D8945F3519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B303CFC0-04D7-4C44-9E4D-A6BE6914E6E8}" type="presOf" srcId="{3B353BF6-59BA-4A18-A61F-F1D9B603E7E7}" destId="{09398947-262E-45EE-A714-B4E152172AA9}" srcOrd="0" destOrd="0" presId="urn:microsoft.com/office/officeart/2009/3/layout/SnapshotPictureList"/>
    <dgm:cxn modelId="{A27AA6C1-128B-4CF5-B119-A2324958E050}" type="presOf" srcId="{6CAF8353-35AC-477E-ADC9-2549803AF784}" destId="{904E6774-D42E-412F-B461-86C814E7DD61}" srcOrd="0" destOrd="0" presId="urn:microsoft.com/office/officeart/2009/3/layout/SnapshotPictureList"/>
    <dgm:cxn modelId="{C2AAA01C-9F95-4D2F-B833-394EB3BBA6DB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4EE6FB1-9F59-451C-9E0E-5BB3A90AF4C8}" type="presParOf" srcId="{904E6774-D42E-412F-B461-86C814E7DD61}" destId="{0078768D-A2AE-4083-B3A0-24DB51D2DA02}" srcOrd="0" destOrd="0" presId="urn:microsoft.com/office/officeart/2009/3/layout/SnapshotPictureList"/>
    <dgm:cxn modelId="{70566D7A-337B-4A27-9DFE-544BED02DF13}" type="presParOf" srcId="{0078768D-A2AE-4083-B3A0-24DB51D2DA02}" destId="{7A278560-E547-4271-A5E8-6CE854B399F4}" srcOrd="0" destOrd="0" presId="urn:microsoft.com/office/officeart/2009/3/layout/SnapshotPictureList"/>
    <dgm:cxn modelId="{FAA0A255-7090-4615-825F-A7DD3DF1751F}" type="presParOf" srcId="{0078768D-A2AE-4083-B3A0-24DB51D2DA02}" destId="{ACEFAEE4-ED92-4CFA-81F5-100A4EE9943F}" srcOrd="1" destOrd="0" presId="urn:microsoft.com/office/officeart/2009/3/layout/SnapshotPictureList"/>
    <dgm:cxn modelId="{DB853AC8-6864-4207-99F0-80AF597B0513}" type="presParOf" srcId="{0078768D-A2AE-4083-B3A0-24DB51D2DA02}" destId="{09398947-262E-45EE-A714-B4E152172AA9}" srcOrd="2" destOrd="0" presId="urn:microsoft.com/office/officeart/2009/3/layout/SnapshotPictureList"/>
    <dgm:cxn modelId="{32559140-604A-4877-97D6-287E1212ADA9}" type="presParOf" srcId="{0078768D-A2AE-4083-B3A0-24DB51D2DA02}" destId="{00F224E1-61EB-47BE-B30A-87BD1A8919A6}" srcOrd="3" destOrd="0" presId="urn:microsoft.com/office/officeart/2009/3/layout/SnapshotPictureList"/>
    <dgm:cxn modelId="{F73B5F78-D284-4FA2-9098-7773DB2BEAA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85949693-9C7E-447E-9984-8450623B5D66}" type="presOf" srcId="{3B353BF6-59BA-4A18-A61F-F1D9B603E7E7}" destId="{09398947-262E-45EE-A714-B4E152172AA9}" srcOrd="0" destOrd="0" presId="urn:microsoft.com/office/officeart/2009/3/layout/SnapshotPictureList"/>
    <dgm:cxn modelId="{DEB41B49-2AE2-442E-8018-0B6934074520}" type="presOf" srcId="{6CAF8353-35AC-477E-ADC9-2549803AF784}" destId="{904E6774-D42E-412F-B461-86C814E7DD61}" srcOrd="0" destOrd="0" presId="urn:microsoft.com/office/officeart/2009/3/layout/SnapshotPictureList"/>
    <dgm:cxn modelId="{82A2113C-BEB2-44D1-B6BE-AC38AEA1C2B5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D39F8DE-0326-472D-8E7E-E14B70C85EF0}" type="presParOf" srcId="{904E6774-D42E-412F-B461-86C814E7DD61}" destId="{0078768D-A2AE-4083-B3A0-24DB51D2DA02}" srcOrd="0" destOrd="0" presId="urn:microsoft.com/office/officeart/2009/3/layout/SnapshotPictureList"/>
    <dgm:cxn modelId="{7CC9B714-83C4-416A-8903-D9BA2F9B7947}" type="presParOf" srcId="{0078768D-A2AE-4083-B3A0-24DB51D2DA02}" destId="{7A278560-E547-4271-A5E8-6CE854B399F4}" srcOrd="0" destOrd="0" presId="urn:microsoft.com/office/officeart/2009/3/layout/SnapshotPictureList"/>
    <dgm:cxn modelId="{7CDC1A24-B7E8-4298-8D6B-DF420BC9CC09}" type="presParOf" srcId="{0078768D-A2AE-4083-B3A0-24DB51D2DA02}" destId="{ACEFAEE4-ED92-4CFA-81F5-100A4EE9943F}" srcOrd="1" destOrd="0" presId="urn:microsoft.com/office/officeart/2009/3/layout/SnapshotPictureList"/>
    <dgm:cxn modelId="{7E24A1EA-24EF-4BAE-93D0-E66736FCEF79}" type="presParOf" srcId="{0078768D-A2AE-4083-B3A0-24DB51D2DA02}" destId="{09398947-262E-45EE-A714-B4E152172AA9}" srcOrd="2" destOrd="0" presId="urn:microsoft.com/office/officeart/2009/3/layout/SnapshotPictureList"/>
    <dgm:cxn modelId="{7D2196C5-07E5-4E77-BD40-2480F2E2A1A9}" type="presParOf" srcId="{0078768D-A2AE-4083-B3A0-24DB51D2DA02}" destId="{00F224E1-61EB-47BE-B30A-87BD1A8919A6}" srcOrd="3" destOrd="0" presId="urn:microsoft.com/office/officeart/2009/3/layout/SnapshotPictureList"/>
    <dgm:cxn modelId="{47E9EF12-DDCE-4ED6-B1DD-CCDE0819753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1EFDCD4B-0767-46DB-A94E-7B744A85EAAE}" type="presOf" srcId="{3B353BF6-59BA-4A18-A61F-F1D9B603E7E7}" destId="{09398947-262E-45EE-A714-B4E152172AA9}" srcOrd="0" destOrd="0" presId="urn:microsoft.com/office/officeart/2009/3/layout/SnapshotPictureList"/>
    <dgm:cxn modelId="{D1748D98-4A69-44ED-8E61-EC118B188529}" type="presOf" srcId="{6CAF8353-35AC-477E-ADC9-2549803AF784}" destId="{904E6774-D42E-412F-B461-86C814E7DD61}" srcOrd="0" destOrd="0" presId="urn:microsoft.com/office/officeart/2009/3/layout/SnapshotPictureList"/>
    <dgm:cxn modelId="{AF18B264-13DA-4233-8323-2B45CDDB0D3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341E952-E99C-48E3-BCD7-71BECD61EED7}" type="presParOf" srcId="{904E6774-D42E-412F-B461-86C814E7DD61}" destId="{0078768D-A2AE-4083-B3A0-24DB51D2DA02}" srcOrd="0" destOrd="0" presId="urn:microsoft.com/office/officeart/2009/3/layout/SnapshotPictureList"/>
    <dgm:cxn modelId="{FC6AA34D-3E66-4334-96AD-7D1F148C98D1}" type="presParOf" srcId="{0078768D-A2AE-4083-B3A0-24DB51D2DA02}" destId="{7A278560-E547-4271-A5E8-6CE854B399F4}" srcOrd="0" destOrd="0" presId="urn:microsoft.com/office/officeart/2009/3/layout/SnapshotPictureList"/>
    <dgm:cxn modelId="{38BE161E-4B0B-4C01-8167-845F8864A8BD}" type="presParOf" srcId="{0078768D-A2AE-4083-B3A0-24DB51D2DA02}" destId="{ACEFAEE4-ED92-4CFA-81F5-100A4EE9943F}" srcOrd="1" destOrd="0" presId="urn:microsoft.com/office/officeart/2009/3/layout/SnapshotPictureList"/>
    <dgm:cxn modelId="{14B9EEF2-5177-4D57-ACB9-5B83188A2488}" type="presParOf" srcId="{0078768D-A2AE-4083-B3A0-24DB51D2DA02}" destId="{09398947-262E-45EE-A714-B4E152172AA9}" srcOrd="2" destOrd="0" presId="urn:microsoft.com/office/officeart/2009/3/layout/SnapshotPictureList"/>
    <dgm:cxn modelId="{4008F02D-2980-4759-A083-4C57BAA653C4}" type="presParOf" srcId="{0078768D-A2AE-4083-B3A0-24DB51D2DA02}" destId="{00F224E1-61EB-47BE-B30A-87BD1A8919A6}" srcOrd="3" destOrd="0" presId="urn:microsoft.com/office/officeart/2009/3/layout/SnapshotPictureList"/>
    <dgm:cxn modelId="{61BC8644-5C45-4B58-97C1-C23E840EA4D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C04F3AA8-90EB-4CDC-B668-A0F241AE02B1}" type="presOf" srcId="{3B353BF6-59BA-4A18-A61F-F1D9B603E7E7}" destId="{09398947-262E-45EE-A714-B4E152172AA9}" srcOrd="0" destOrd="0" presId="urn:microsoft.com/office/officeart/2009/3/layout/SnapshotPictureList"/>
    <dgm:cxn modelId="{D3B6A723-FB40-4582-878E-7AF9EA6F60EB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39BFF3D4-E12A-4C97-A789-0001C52EA8FD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4E44BA4-A680-435C-92C3-8F61D80693AC}" type="presParOf" srcId="{904E6774-D42E-412F-B461-86C814E7DD61}" destId="{0078768D-A2AE-4083-B3A0-24DB51D2DA02}" srcOrd="0" destOrd="0" presId="urn:microsoft.com/office/officeart/2009/3/layout/SnapshotPictureList"/>
    <dgm:cxn modelId="{E6321209-84C6-47A7-B6C0-7B5394FC943B}" type="presParOf" srcId="{0078768D-A2AE-4083-B3A0-24DB51D2DA02}" destId="{7A278560-E547-4271-A5E8-6CE854B399F4}" srcOrd="0" destOrd="0" presId="urn:microsoft.com/office/officeart/2009/3/layout/SnapshotPictureList"/>
    <dgm:cxn modelId="{723E8B69-8FF4-4323-AA8A-C8AF51CD706A}" type="presParOf" srcId="{0078768D-A2AE-4083-B3A0-24DB51D2DA02}" destId="{ACEFAEE4-ED92-4CFA-81F5-100A4EE9943F}" srcOrd="1" destOrd="0" presId="urn:microsoft.com/office/officeart/2009/3/layout/SnapshotPictureList"/>
    <dgm:cxn modelId="{2AB51DCB-2302-4EDC-B10C-B51A4F165331}" type="presParOf" srcId="{0078768D-A2AE-4083-B3A0-24DB51D2DA02}" destId="{09398947-262E-45EE-A714-B4E152172AA9}" srcOrd="2" destOrd="0" presId="urn:microsoft.com/office/officeart/2009/3/layout/SnapshotPictureList"/>
    <dgm:cxn modelId="{3352A1D4-FAF2-4836-8FE8-94B16C8D8658}" type="presParOf" srcId="{0078768D-A2AE-4083-B3A0-24DB51D2DA02}" destId="{00F224E1-61EB-47BE-B30A-87BD1A8919A6}" srcOrd="3" destOrd="0" presId="urn:microsoft.com/office/officeart/2009/3/layout/SnapshotPictureList"/>
    <dgm:cxn modelId="{13447E00-F9BC-4899-85A7-74EA651B880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4529C7EC-27B2-4F5E-B30A-66DD4195E642}" type="presOf" srcId="{0F01402A-044E-44F9-A655-268C37C481EB}" destId="{ACEFAEE4-ED92-4CFA-81F5-100A4EE9943F}" srcOrd="0" destOrd="0" presId="urn:microsoft.com/office/officeart/2009/3/layout/SnapshotPictureList"/>
    <dgm:cxn modelId="{AFAB5251-4D2E-4FCD-9295-0029758FE560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3FF9F790-3575-4645-B8DE-3B33F113F89D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5E8A9E0B-9F6E-4BD0-96DB-052267431A4A}" type="presParOf" srcId="{904E6774-D42E-412F-B461-86C814E7DD61}" destId="{0078768D-A2AE-4083-B3A0-24DB51D2DA02}" srcOrd="0" destOrd="0" presId="urn:microsoft.com/office/officeart/2009/3/layout/SnapshotPictureList"/>
    <dgm:cxn modelId="{06202C9B-9C11-4DD6-A9A4-D9986B4B68A8}" type="presParOf" srcId="{0078768D-A2AE-4083-B3A0-24DB51D2DA02}" destId="{7A278560-E547-4271-A5E8-6CE854B399F4}" srcOrd="0" destOrd="0" presId="urn:microsoft.com/office/officeart/2009/3/layout/SnapshotPictureList"/>
    <dgm:cxn modelId="{E10C4948-A9AA-4D90-B1C2-5B234A811E6F}" type="presParOf" srcId="{0078768D-A2AE-4083-B3A0-24DB51D2DA02}" destId="{ACEFAEE4-ED92-4CFA-81F5-100A4EE9943F}" srcOrd="1" destOrd="0" presId="urn:microsoft.com/office/officeart/2009/3/layout/SnapshotPictureList"/>
    <dgm:cxn modelId="{68F34B39-BA56-468F-808C-DC899C6B0B4D}" type="presParOf" srcId="{0078768D-A2AE-4083-B3A0-24DB51D2DA02}" destId="{09398947-262E-45EE-A714-B4E152172AA9}" srcOrd="2" destOrd="0" presId="urn:microsoft.com/office/officeart/2009/3/layout/SnapshotPictureList"/>
    <dgm:cxn modelId="{C555BD7D-27C7-4FB4-A832-69A41344F11B}" type="presParOf" srcId="{0078768D-A2AE-4083-B3A0-24DB51D2DA02}" destId="{00F224E1-61EB-47BE-B30A-87BD1A8919A6}" srcOrd="3" destOrd="0" presId="urn:microsoft.com/office/officeart/2009/3/layout/SnapshotPictureList"/>
    <dgm:cxn modelId="{9E5BF631-6D97-417F-9428-2072A723F12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455F056E-56E0-421C-95FD-82B021668813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4CA15F4-219A-4259-B494-A838FE2CC7BE}" type="presOf" srcId="{3B353BF6-59BA-4A18-A61F-F1D9B603E7E7}" destId="{09398947-262E-45EE-A714-B4E152172AA9}" srcOrd="0" destOrd="0" presId="urn:microsoft.com/office/officeart/2009/3/layout/SnapshotPictureList"/>
    <dgm:cxn modelId="{C4A43EAF-0DDA-48CB-9042-F9A58F14F5A3}" type="presOf" srcId="{6CAF8353-35AC-477E-ADC9-2549803AF784}" destId="{904E6774-D42E-412F-B461-86C814E7DD61}" srcOrd="0" destOrd="0" presId="urn:microsoft.com/office/officeart/2009/3/layout/SnapshotPictureList"/>
    <dgm:cxn modelId="{000F5669-C065-4DDC-A3BB-A4DF74D8E942}" type="presParOf" srcId="{904E6774-D42E-412F-B461-86C814E7DD61}" destId="{0078768D-A2AE-4083-B3A0-24DB51D2DA02}" srcOrd="0" destOrd="0" presId="urn:microsoft.com/office/officeart/2009/3/layout/SnapshotPictureList"/>
    <dgm:cxn modelId="{D84B8877-B0EF-4AEB-9660-3418F102C6D7}" type="presParOf" srcId="{0078768D-A2AE-4083-B3A0-24DB51D2DA02}" destId="{7A278560-E547-4271-A5E8-6CE854B399F4}" srcOrd="0" destOrd="0" presId="urn:microsoft.com/office/officeart/2009/3/layout/SnapshotPictureList"/>
    <dgm:cxn modelId="{2A3E5126-D7BD-41CF-83C0-0F2261C3CF68}" type="presParOf" srcId="{0078768D-A2AE-4083-B3A0-24DB51D2DA02}" destId="{ACEFAEE4-ED92-4CFA-81F5-100A4EE9943F}" srcOrd="1" destOrd="0" presId="urn:microsoft.com/office/officeart/2009/3/layout/SnapshotPictureList"/>
    <dgm:cxn modelId="{DE7DC323-2186-4D8C-98E1-4C1C29C66584}" type="presParOf" srcId="{0078768D-A2AE-4083-B3A0-24DB51D2DA02}" destId="{09398947-262E-45EE-A714-B4E152172AA9}" srcOrd="2" destOrd="0" presId="urn:microsoft.com/office/officeart/2009/3/layout/SnapshotPictureList"/>
    <dgm:cxn modelId="{93EC1912-89A8-4326-A805-36D51633D282}" type="presParOf" srcId="{0078768D-A2AE-4083-B3A0-24DB51D2DA02}" destId="{00F224E1-61EB-47BE-B30A-87BD1A8919A6}" srcOrd="3" destOrd="0" presId="urn:microsoft.com/office/officeart/2009/3/layout/SnapshotPictureList"/>
    <dgm:cxn modelId="{7A204385-971F-4A35-AE80-A303F6370272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F183077A-367A-421E-950D-F21BEFF8F516}" type="presOf" srcId="{3B353BF6-59BA-4A18-A61F-F1D9B603E7E7}" destId="{09398947-262E-45EE-A714-B4E152172AA9}" srcOrd="0" destOrd="0" presId="urn:microsoft.com/office/officeart/2009/3/layout/SnapshotPictureList"/>
    <dgm:cxn modelId="{5DD11B2D-AD16-4666-8291-A3D25BDF8DCA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B03A7F7-F0AC-495F-B442-DD66F8CB6D2F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2769695A-0457-47DF-914A-B17F2C3B0B64}" type="presParOf" srcId="{904E6774-D42E-412F-B461-86C814E7DD61}" destId="{0078768D-A2AE-4083-B3A0-24DB51D2DA02}" srcOrd="0" destOrd="0" presId="urn:microsoft.com/office/officeart/2009/3/layout/SnapshotPictureList"/>
    <dgm:cxn modelId="{B5BAAF9D-A4AE-46B8-8746-43B38326D90A}" type="presParOf" srcId="{0078768D-A2AE-4083-B3A0-24DB51D2DA02}" destId="{7A278560-E547-4271-A5E8-6CE854B399F4}" srcOrd="0" destOrd="0" presId="urn:microsoft.com/office/officeart/2009/3/layout/SnapshotPictureList"/>
    <dgm:cxn modelId="{FC07F8EC-131F-4CE2-BE06-6CB1790E0472}" type="presParOf" srcId="{0078768D-A2AE-4083-B3A0-24DB51D2DA02}" destId="{ACEFAEE4-ED92-4CFA-81F5-100A4EE9943F}" srcOrd="1" destOrd="0" presId="urn:microsoft.com/office/officeart/2009/3/layout/SnapshotPictureList"/>
    <dgm:cxn modelId="{1A588434-68B5-4EC3-A260-E18CAF819AFA}" type="presParOf" srcId="{0078768D-A2AE-4083-B3A0-24DB51D2DA02}" destId="{09398947-262E-45EE-A714-B4E152172AA9}" srcOrd="2" destOrd="0" presId="urn:microsoft.com/office/officeart/2009/3/layout/SnapshotPictureList"/>
    <dgm:cxn modelId="{41762D25-D477-404C-86E7-3F8B479D15F9}" type="presParOf" srcId="{0078768D-A2AE-4083-B3A0-24DB51D2DA02}" destId="{00F224E1-61EB-47BE-B30A-87BD1A8919A6}" srcOrd="3" destOrd="0" presId="urn:microsoft.com/office/officeart/2009/3/layout/SnapshotPictureList"/>
    <dgm:cxn modelId="{0D32CFD5-40E7-4D4C-95D4-85971C7A1BBC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ATR:</a:t>
          </a:r>
        </a:p>
        <a:p>
          <a:r>
            <a:rPr lang="es-ES" sz="1800" dirty="0">
              <a:latin typeface="Garamond" panose="02020404030301010803" pitchFamily="18" charset="0"/>
            </a:rPr>
            <a:t>·dentro del a proyección del 80% del ATR</a:t>
          </a:r>
        </a:p>
        <a:p>
          <a:r>
            <a:rPr lang="es-ES" sz="1800" dirty="0">
              <a:latin typeface="Garamond" panose="02020404030301010803" pitchFamily="18" charset="0"/>
            </a:rPr>
            <a:t>Patrón de entrada:</a:t>
          </a:r>
        </a:p>
        <a:p>
          <a:r>
            <a:rPr lang="es-ES" sz="1800" dirty="0">
              <a:latin typeface="Garamond" panose="02020404030301010803" pitchFamily="18" charset="0"/>
            </a:rPr>
            <a:t>· T2, indecisión sin volumen en venta</a:t>
          </a:r>
        </a:p>
        <a:p>
          <a:r>
            <a:rPr lang="es-ES" sz="1800" dirty="0">
              <a:latin typeface="Garamond" panose="02020404030301010803" pitchFamily="18" charset="0"/>
            </a:rPr>
            <a:t>Zona de </a:t>
          </a:r>
          <a:r>
            <a:rPr lang="es-ES" sz="1800" dirty="0" err="1">
              <a:latin typeface="Garamond" panose="02020404030301010803" pitchFamily="18" charset="0"/>
            </a:rPr>
            <a:t>Market</a:t>
          </a:r>
          <a:r>
            <a:rPr lang="es-ES" sz="1800" dirty="0">
              <a:latin typeface="Garamond" panose="02020404030301010803" pitchFamily="18" charset="0"/>
            </a:rPr>
            <a:t> </a:t>
          </a:r>
          <a:r>
            <a:rPr lang="es-ES" sz="1800" dirty="0" err="1">
              <a:latin typeface="Garamond" panose="02020404030301010803" pitchFamily="18" charset="0"/>
            </a:rPr>
            <a:t>Profile</a:t>
          </a:r>
          <a:r>
            <a:rPr lang="es-ES" sz="1800" dirty="0">
              <a:latin typeface="Garamond" panose="02020404030301010803" pitchFamily="18" charset="0"/>
            </a:rPr>
            <a:t>:</a:t>
          </a:r>
        </a:p>
        <a:p>
          <a:r>
            <a:rPr lang="es-ES" sz="1800" dirty="0">
              <a:latin typeface="Garamond" panose="02020404030301010803" pitchFamily="18" charset="0"/>
            </a:rPr>
            <a:t>·zona inferior de la campana</a:t>
          </a:r>
        </a:p>
        <a:p>
          <a:r>
            <a:rPr lang="es-ES" sz="1800" dirty="0">
              <a:latin typeface="Garamond" panose="02020404030301010803" pitchFamily="18" charset="0"/>
            </a:rPr>
            <a:t>Volumen de referencia:</a:t>
          </a:r>
        </a:p>
        <a:p>
          <a:r>
            <a:rPr lang="es-ES" sz="1800" dirty="0">
              <a:latin typeface="Garamond" panose="02020404030301010803" pitchFamily="18" charset="0"/>
            </a:rPr>
            <a:t>·Marcado</a:t>
          </a:r>
        </a:p>
        <a:p>
          <a:r>
            <a:rPr lang="es-ES" sz="1800" dirty="0">
              <a:latin typeface="Garamond" panose="02020404030301010803" pitchFamily="18" charset="0"/>
            </a:rPr>
            <a:t>50% del Volumen de referencia:</a:t>
          </a:r>
        </a:p>
        <a:p>
          <a:r>
            <a:rPr lang="es-ES" sz="1800" dirty="0">
              <a:latin typeface="Garamond" panose="02020404030301010803" pitchFamily="18" charset="0"/>
            </a:rPr>
            <a:t>·Marcado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650724FD-61EA-4363-B156-4818CFE067BE}" type="presOf" srcId="{0F01402A-044E-44F9-A655-268C37C481EB}" destId="{ACEFAEE4-ED92-4CFA-81F5-100A4EE9943F}" srcOrd="0" destOrd="0" presId="urn:microsoft.com/office/officeart/2009/3/layout/SnapshotPictureList"/>
    <dgm:cxn modelId="{33A74665-6043-4169-A546-8A1452D22513}" type="presOf" srcId="{3B353BF6-59BA-4A18-A61F-F1D9B603E7E7}" destId="{09398947-262E-45EE-A714-B4E152172AA9}" srcOrd="0" destOrd="0" presId="urn:microsoft.com/office/officeart/2009/3/layout/SnapshotPictureList"/>
    <dgm:cxn modelId="{160135E6-A2E5-400D-96D0-AD7CDA5E1814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C3E9707-AE4D-4204-A9CE-01CD3955E953}" type="presParOf" srcId="{904E6774-D42E-412F-B461-86C814E7DD61}" destId="{0078768D-A2AE-4083-B3A0-24DB51D2DA02}" srcOrd="0" destOrd="0" presId="urn:microsoft.com/office/officeart/2009/3/layout/SnapshotPictureList"/>
    <dgm:cxn modelId="{6E978BAF-70F9-4E2B-872F-6466F35EE387}" type="presParOf" srcId="{0078768D-A2AE-4083-B3A0-24DB51D2DA02}" destId="{7A278560-E547-4271-A5E8-6CE854B399F4}" srcOrd="0" destOrd="0" presId="urn:microsoft.com/office/officeart/2009/3/layout/SnapshotPictureList"/>
    <dgm:cxn modelId="{99FED7EB-5A06-4ADF-8811-7BCA470E6118}" type="presParOf" srcId="{0078768D-A2AE-4083-B3A0-24DB51D2DA02}" destId="{ACEFAEE4-ED92-4CFA-81F5-100A4EE9943F}" srcOrd="1" destOrd="0" presId="urn:microsoft.com/office/officeart/2009/3/layout/SnapshotPictureList"/>
    <dgm:cxn modelId="{468DFF0E-4152-40E1-B4FD-0C3B77AEDF1D}" type="presParOf" srcId="{0078768D-A2AE-4083-B3A0-24DB51D2DA02}" destId="{09398947-262E-45EE-A714-B4E152172AA9}" srcOrd="2" destOrd="0" presId="urn:microsoft.com/office/officeart/2009/3/layout/SnapshotPictureList"/>
    <dgm:cxn modelId="{F087CFB0-1177-4F42-BDEA-B3BB0DDDF352}" type="presParOf" srcId="{0078768D-A2AE-4083-B3A0-24DB51D2DA02}" destId="{00F224E1-61EB-47BE-B30A-87BD1A8919A6}" srcOrd="3" destOrd="0" presId="urn:microsoft.com/office/officeart/2009/3/layout/SnapshotPictureList"/>
    <dgm:cxn modelId="{25CDF9A2-1DB9-444A-8A8B-DA40009F907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40A01F4D-00C5-4532-92B7-EFF6985B074A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EBC3DE2-A1E7-4C6E-90DF-E8A5256630AE}" type="presOf" srcId="{6CAF8353-35AC-477E-ADC9-2549803AF784}" destId="{904E6774-D42E-412F-B461-86C814E7DD61}" srcOrd="0" destOrd="0" presId="urn:microsoft.com/office/officeart/2009/3/layout/SnapshotPictureList"/>
    <dgm:cxn modelId="{EAE41A03-69AB-43A9-B5CA-0466B36E1EDB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50ECE039-C9D1-4CF0-916E-37ECE529E11E}" type="presParOf" srcId="{904E6774-D42E-412F-B461-86C814E7DD61}" destId="{0078768D-A2AE-4083-B3A0-24DB51D2DA02}" srcOrd="0" destOrd="0" presId="urn:microsoft.com/office/officeart/2009/3/layout/SnapshotPictureList"/>
    <dgm:cxn modelId="{93E36088-CC3C-4C3E-A0ED-3600496C9DB9}" type="presParOf" srcId="{0078768D-A2AE-4083-B3A0-24DB51D2DA02}" destId="{7A278560-E547-4271-A5E8-6CE854B399F4}" srcOrd="0" destOrd="0" presId="urn:microsoft.com/office/officeart/2009/3/layout/SnapshotPictureList"/>
    <dgm:cxn modelId="{A9EC000E-5D8B-4EE4-BD4B-070E5CE74403}" type="presParOf" srcId="{0078768D-A2AE-4083-B3A0-24DB51D2DA02}" destId="{ACEFAEE4-ED92-4CFA-81F5-100A4EE9943F}" srcOrd="1" destOrd="0" presId="urn:microsoft.com/office/officeart/2009/3/layout/SnapshotPictureList"/>
    <dgm:cxn modelId="{FBD93B1B-9CD4-41E1-B31D-A8544BB79365}" type="presParOf" srcId="{0078768D-A2AE-4083-B3A0-24DB51D2DA02}" destId="{09398947-262E-45EE-A714-B4E152172AA9}" srcOrd="2" destOrd="0" presId="urn:microsoft.com/office/officeart/2009/3/layout/SnapshotPictureList"/>
    <dgm:cxn modelId="{DE1E842D-40A5-4124-92CF-46251BDC6038}" type="presParOf" srcId="{0078768D-A2AE-4083-B3A0-24DB51D2DA02}" destId="{00F224E1-61EB-47BE-B30A-87BD1A8919A6}" srcOrd="3" destOrd="0" presId="urn:microsoft.com/office/officeart/2009/3/layout/SnapshotPictureList"/>
    <dgm:cxn modelId="{24A12407-6882-4587-9E33-8AA2C3AE2D2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E0DFDCC9-3331-4CC6-8E2B-5688F28CF220}" type="presOf" srcId="{3B353BF6-59BA-4A18-A61F-F1D9B603E7E7}" destId="{09398947-262E-45EE-A714-B4E152172AA9}" srcOrd="0" destOrd="0" presId="urn:microsoft.com/office/officeart/2009/3/layout/SnapshotPictureList"/>
    <dgm:cxn modelId="{C8064766-9C75-4AA5-9300-2A040A26747B}" type="presOf" srcId="{6CAF8353-35AC-477E-ADC9-2549803AF784}" destId="{904E6774-D42E-412F-B461-86C814E7DD61}" srcOrd="0" destOrd="0" presId="urn:microsoft.com/office/officeart/2009/3/layout/SnapshotPictureList"/>
    <dgm:cxn modelId="{72481BDB-0FE0-46ED-8DF4-C6D03D3EB68A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247CB34-E9E8-4A65-A512-43A2573F3DF1}" type="presParOf" srcId="{904E6774-D42E-412F-B461-86C814E7DD61}" destId="{0078768D-A2AE-4083-B3A0-24DB51D2DA02}" srcOrd="0" destOrd="0" presId="urn:microsoft.com/office/officeart/2009/3/layout/SnapshotPictureList"/>
    <dgm:cxn modelId="{B3785F38-7617-4AFF-A694-2734049D6021}" type="presParOf" srcId="{0078768D-A2AE-4083-B3A0-24DB51D2DA02}" destId="{7A278560-E547-4271-A5E8-6CE854B399F4}" srcOrd="0" destOrd="0" presId="urn:microsoft.com/office/officeart/2009/3/layout/SnapshotPictureList"/>
    <dgm:cxn modelId="{398E2994-0555-4079-808B-489631F85198}" type="presParOf" srcId="{0078768D-A2AE-4083-B3A0-24DB51D2DA02}" destId="{ACEFAEE4-ED92-4CFA-81F5-100A4EE9943F}" srcOrd="1" destOrd="0" presId="urn:microsoft.com/office/officeart/2009/3/layout/SnapshotPictureList"/>
    <dgm:cxn modelId="{13A6F644-09C7-4AE2-8456-7FE2104F428E}" type="presParOf" srcId="{0078768D-A2AE-4083-B3A0-24DB51D2DA02}" destId="{09398947-262E-45EE-A714-B4E152172AA9}" srcOrd="2" destOrd="0" presId="urn:microsoft.com/office/officeart/2009/3/layout/SnapshotPictureList"/>
    <dgm:cxn modelId="{BBEED0BE-790A-43F9-971B-2E3BEFABB712}" type="presParOf" srcId="{0078768D-A2AE-4083-B3A0-24DB51D2DA02}" destId="{00F224E1-61EB-47BE-B30A-87BD1A8919A6}" srcOrd="3" destOrd="0" presId="urn:microsoft.com/office/officeart/2009/3/layout/SnapshotPictureList"/>
    <dgm:cxn modelId="{71063C02-5A83-42FE-BF00-EE0C861490E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CB367F94-37EA-4A2E-9B4F-F7C69F35F080}" type="presOf" srcId="{3B353BF6-59BA-4A18-A61F-F1D9B603E7E7}" destId="{09398947-262E-45EE-A714-B4E152172AA9}" srcOrd="0" destOrd="0" presId="urn:microsoft.com/office/officeart/2009/3/layout/SnapshotPictureList"/>
    <dgm:cxn modelId="{BCC3F141-48F1-4BFD-9612-FBB342CA5D8D}" type="presOf" srcId="{6CAF8353-35AC-477E-ADC9-2549803AF784}" destId="{904E6774-D42E-412F-B461-86C814E7DD61}" srcOrd="0" destOrd="0" presId="urn:microsoft.com/office/officeart/2009/3/layout/SnapshotPictureList"/>
    <dgm:cxn modelId="{37E1D1E1-4715-4EF3-9938-315F7A3A2991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089408C7-6AB6-44B8-9C5A-43741A2443DE}" type="presParOf" srcId="{904E6774-D42E-412F-B461-86C814E7DD61}" destId="{0078768D-A2AE-4083-B3A0-24DB51D2DA02}" srcOrd="0" destOrd="0" presId="urn:microsoft.com/office/officeart/2009/3/layout/SnapshotPictureList"/>
    <dgm:cxn modelId="{24887A39-48E3-4875-B2F4-E545DB19B635}" type="presParOf" srcId="{0078768D-A2AE-4083-B3A0-24DB51D2DA02}" destId="{7A278560-E547-4271-A5E8-6CE854B399F4}" srcOrd="0" destOrd="0" presId="urn:microsoft.com/office/officeart/2009/3/layout/SnapshotPictureList"/>
    <dgm:cxn modelId="{815AA90E-36A7-465D-8D9D-BD525EEFC2E3}" type="presParOf" srcId="{0078768D-A2AE-4083-B3A0-24DB51D2DA02}" destId="{ACEFAEE4-ED92-4CFA-81F5-100A4EE9943F}" srcOrd="1" destOrd="0" presId="urn:microsoft.com/office/officeart/2009/3/layout/SnapshotPictureList"/>
    <dgm:cxn modelId="{06E8327C-3116-4545-B244-8E9CE78A5130}" type="presParOf" srcId="{0078768D-A2AE-4083-B3A0-24DB51D2DA02}" destId="{09398947-262E-45EE-A714-B4E152172AA9}" srcOrd="2" destOrd="0" presId="urn:microsoft.com/office/officeart/2009/3/layout/SnapshotPictureList"/>
    <dgm:cxn modelId="{FA6919E7-E65D-427B-B220-EECF06AAA5C5}" type="presParOf" srcId="{0078768D-A2AE-4083-B3A0-24DB51D2DA02}" destId="{00F224E1-61EB-47BE-B30A-87BD1A8919A6}" srcOrd="3" destOrd="0" presId="urn:microsoft.com/office/officeart/2009/3/layout/SnapshotPictureList"/>
    <dgm:cxn modelId="{975B34DC-F898-4095-A9C9-55246CA5FF46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168012F-761E-4AF6-842D-62E1A6B23202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A9547076-D600-4C1E-A32A-C408336EC7B5}" type="presOf" srcId="{3B353BF6-59BA-4A18-A61F-F1D9B603E7E7}" destId="{09398947-262E-45EE-A714-B4E152172AA9}" srcOrd="0" destOrd="0" presId="urn:microsoft.com/office/officeart/2009/3/layout/SnapshotPictureList"/>
    <dgm:cxn modelId="{ACEE3F1E-EF2F-452A-839F-CDE48BDE9450}" type="presOf" srcId="{0F01402A-044E-44F9-A655-268C37C481EB}" destId="{ACEFAEE4-ED92-4CFA-81F5-100A4EE9943F}" srcOrd="0" destOrd="0" presId="urn:microsoft.com/office/officeart/2009/3/layout/SnapshotPictureList"/>
    <dgm:cxn modelId="{219759D2-AB65-4F7A-ADEE-EF736E2B19EE}" type="presParOf" srcId="{904E6774-D42E-412F-B461-86C814E7DD61}" destId="{0078768D-A2AE-4083-B3A0-24DB51D2DA02}" srcOrd="0" destOrd="0" presId="urn:microsoft.com/office/officeart/2009/3/layout/SnapshotPictureList"/>
    <dgm:cxn modelId="{AD3F18AE-EBF7-4614-929A-7BF80A79CD57}" type="presParOf" srcId="{0078768D-A2AE-4083-B3A0-24DB51D2DA02}" destId="{7A278560-E547-4271-A5E8-6CE854B399F4}" srcOrd="0" destOrd="0" presId="urn:microsoft.com/office/officeart/2009/3/layout/SnapshotPictureList"/>
    <dgm:cxn modelId="{6CBC1C8A-421E-4400-BC0B-5BF51CA5A57C}" type="presParOf" srcId="{0078768D-A2AE-4083-B3A0-24DB51D2DA02}" destId="{ACEFAEE4-ED92-4CFA-81F5-100A4EE9943F}" srcOrd="1" destOrd="0" presId="urn:microsoft.com/office/officeart/2009/3/layout/SnapshotPictureList"/>
    <dgm:cxn modelId="{053DE5EE-8608-4895-B55B-31B69D297710}" type="presParOf" srcId="{0078768D-A2AE-4083-B3A0-24DB51D2DA02}" destId="{09398947-262E-45EE-A714-B4E152172AA9}" srcOrd="2" destOrd="0" presId="urn:microsoft.com/office/officeart/2009/3/layout/SnapshotPictureList"/>
    <dgm:cxn modelId="{A2B321F4-684F-4903-9321-5330A18152DF}" type="presParOf" srcId="{0078768D-A2AE-4083-B3A0-24DB51D2DA02}" destId="{00F224E1-61EB-47BE-B30A-87BD1A8919A6}" srcOrd="3" destOrd="0" presId="urn:microsoft.com/office/officeart/2009/3/layout/SnapshotPictureList"/>
    <dgm:cxn modelId="{9AC7B0E9-7182-4946-9D92-CE7F973A96E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7FD15467-D809-45E2-9936-94913691DB74}" type="presOf" srcId="{6CAF8353-35AC-477E-ADC9-2549803AF784}" destId="{904E6774-D42E-412F-B461-86C814E7DD61}" srcOrd="0" destOrd="0" presId="urn:microsoft.com/office/officeart/2009/3/layout/SnapshotPictureList"/>
    <dgm:cxn modelId="{5EBBF7E5-03A0-4F8A-8EF4-8CC1D0A3E02B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EE542CD0-450A-454A-BA8F-15886CE1766B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4351850-3E49-4113-8A21-90B1015368BF}" type="presParOf" srcId="{904E6774-D42E-412F-B461-86C814E7DD61}" destId="{0078768D-A2AE-4083-B3A0-24DB51D2DA02}" srcOrd="0" destOrd="0" presId="urn:microsoft.com/office/officeart/2009/3/layout/SnapshotPictureList"/>
    <dgm:cxn modelId="{6A2456FB-A3DA-41E5-A848-0879C6FAD2E3}" type="presParOf" srcId="{0078768D-A2AE-4083-B3A0-24DB51D2DA02}" destId="{7A278560-E547-4271-A5E8-6CE854B399F4}" srcOrd="0" destOrd="0" presId="urn:microsoft.com/office/officeart/2009/3/layout/SnapshotPictureList"/>
    <dgm:cxn modelId="{EF453D4F-B135-4741-B7D2-994BAC3CE78D}" type="presParOf" srcId="{0078768D-A2AE-4083-B3A0-24DB51D2DA02}" destId="{ACEFAEE4-ED92-4CFA-81F5-100A4EE9943F}" srcOrd="1" destOrd="0" presId="urn:microsoft.com/office/officeart/2009/3/layout/SnapshotPictureList"/>
    <dgm:cxn modelId="{99E736C2-E8B4-4E39-8750-C4DD099DB179}" type="presParOf" srcId="{0078768D-A2AE-4083-B3A0-24DB51D2DA02}" destId="{09398947-262E-45EE-A714-B4E152172AA9}" srcOrd="2" destOrd="0" presId="urn:microsoft.com/office/officeart/2009/3/layout/SnapshotPictureList"/>
    <dgm:cxn modelId="{DF950E28-ACA6-40E4-944C-64EDC81F116C}" type="presParOf" srcId="{0078768D-A2AE-4083-B3A0-24DB51D2DA02}" destId="{00F224E1-61EB-47BE-B30A-87BD1A8919A6}" srcOrd="3" destOrd="0" presId="urn:microsoft.com/office/officeart/2009/3/layout/SnapshotPictureList"/>
    <dgm:cxn modelId="{4F45DD3D-8F51-47CA-99C3-3C526586E08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E4691FDE-77F5-4FA4-A448-319E7D9B03E9}" type="presOf" srcId="{6CAF8353-35AC-477E-ADC9-2549803AF784}" destId="{904E6774-D42E-412F-B461-86C814E7DD61}" srcOrd="0" destOrd="0" presId="urn:microsoft.com/office/officeart/2009/3/layout/SnapshotPictureList"/>
    <dgm:cxn modelId="{A1AC43A7-F38E-401A-AF17-14DA7AAE9360}" type="presOf" srcId="{3B353BF6-59BA-4A18-A61F-F1D9B603E7E7}" destId="{09398947-262E-45EE-A714-B4E152172AA9}" srcOrd="0" destOrd="0" presId="urn:microsoft.com/office/officeart/2009/3/layout/SnapshotPictureList"/>
    <dgm:cxn modelId="{311F6CC4-9829-47F3-9B01-C86C7DE937A4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06B2F16-3127-466F-A6A8-4B9AB82AB59C}" type="presParOf" srcId="{904E6774-D42E-412F-B461-86C814E7DD61}" destId="{0078768D-A2AE-4083-B3A0-24DB51D2DA02}" srcOrd="0" destOrd="0" presId="urn:microsoft.com/office/officeart/2009/3/layout/SnapshotPictureList"/>
    <dgm:cxn modelId="{7EA0826C-770A-4E62-A48C-D62F76CF54EF}" type="presParOf" srcId="{0078768D-A2AE-4083-B3A0-24DB51D2DA02}" destId="{7A278560-E547-4271-A5E8-6CE854B399F4}" srcOrd="0" destOrd="0" presId="urn:microsoft.com/office/officeart/2009/3/layout/SnapshotPictureList"/>
    <dgm:cxn modelId="{5F4C509D-723A-453C-B3FB-2A003C74B730}" type="presParOf" srcId="{0078768D-A2AE-4083-B3A0-24DB51D2DA02}" destId="{ACEFAEE4-ED92-4CFA-81F5-100A4EE9943F}" srcOrd="1" destOrd="0" presId="urn:microsoft.com/office/officeart/2009/3/layout/SnapshotPictureList"/>
    <dgm:cxn modelId="{717E08D3-EDF9-48BA-BA3F-4F4C3DC32755}" type="presParOf" srcId="{0078768D-A2AE-4083-B3A0-24DB51D2DA02}" destId="{09398947-262E-45EE-A714-B4E152172AA9}" srcOrd="2" destOrd="0" presId="urn:microsoft.com/office/officeart/2009/3/layout/SnapshotPictureList"/>
    <dgm:cxn modelId="{EFF81101-940F-414A-96DB-7498710B6244}" type="presParOf" srcId="{0078768D-A2AE-4083-B3A0-24DB51D2DA02}" destId="{00F224E1-61EB-47BE-B30A-87BD1A8919A6}" srcOrd="3" destOrd="0" presId="urn:microsoft.com/office/officeart/2009/3/layout/SnapshotPictureList"/>
    <dgm:cxn modelId="{B0918ABE-1D0E-454B-BE16-36F5ADA5C2B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EBEA208E-BBB1-4FCD-B73B-C879ABDD4406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48805001-A3F8-41BA-B912-70CCB175CD2E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E64E2D6-3492-44B5-924B-D1B4BEB31357}" type="presOf" srcId="{0F01402A-044E-44F9-A655-268C37C481EB}" destId="{ACEFAEE4-ED92-4CFA-81F5-100A4EE9943F}" srcOrd="0" destOrd="0" presId="urn:microsoft.com/office/officeart/2009/3/layout/SnapshotPictureList"/>
    <dgm:cxn modelId="{A36735BC-B690-45FA-920E-BCBA711264B5}" type="presParOf" srcId="{904E6774-D42E-412F-B461-86C814E7DD61}" destId="{0078768D-A2AE-4083-B3A0-24DB51D2DA02}" srcOrd="0" destOrd="0" presId="urn:microsoft.com/office/officeart/2009/3/layout/SnapshotPictureList"/>
    <dgm:cxn modelId="{A7C30B19-D52B-4A2D-AA2A-A6CAD4CA0150}" type="presParOf" srcId="{0078768D-A2AE-4083-B3A0-24DB51D2DA02}" destId="{7A278560-E547-4271-A5E8-6CE854B399F4}" srcOrd="0" destOrd="0" presId="urn:microsoft.com/office/officeart/2009/3/layout/SnapshotPictureList"/>
    <dgm:cxn modelId="{F1AB9D62-0ACA-4AA8-A675-2974C5FF83DE}" type="presParOf" srcId="{0078768D-A2AE-4083-B3A0-24DB51D2DA02}" destId="{ACEFAEE4-ED92-4CFA-81F5-100A4EE9943F}" srcOrd="1" destOrd="0" presId="urn:microsoft.com/office/officeart/2009/3/layout/SnapshotPictureList"/>
    <dgm:cxn modelId="{F7F66A75-18F2-4240-949D-3D79CBD23E21}" type="presParOf" srcId="{0078768D-A2AE-4083-B3A0-24DB51D2DA02}" destId="{09398947-262E-45EE-A714-B4E152172AA9}" srcOrd="2" destOrd="0" presId="urn:microsoft.com/office/officeart/2009/3/layout/SnapshotPictureList"/>
    <dgm:cxn modelId="{17B7F033-D589-4AB0-AE61-877EAD05F936}" type="presParOf" srcId="{0078768D-A2AE-4083-B3A0-24DB51D2DA02}" destId="{00F224E1-61EB-47BE-B30A-87BD1A8919A6}" srcOrd="3" destOrd="0" presId="urn:microsoft.com/office/officeart/2009/3/layout/SnapshotPictureList"/>
    <dgm:cxn modelId="{CC94640E-8665-435A-83D8-6403226D072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C74CE8D2-7DD5-40B3-99CD-359F8E874A1A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74DCA12B-A7D0-4FDD-9D64-9224F7739904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8375153-926A-4BC7-8F27-93B92EDBD81B}" type="presOf" srcId="{0F01402A-044E-44F9-A655-268C37C481EB}" destId="{ACEFAEE4-ED92-4CFA-81F5-100A4EE9943F}" srcOrd="0" destOrd="0" presId="urn:microsoft.com/office/officeart/2009/3/layout/SnapshotPictureList"/>
    <dgm:cxn modelId="{BFA9BD4B-2CBF-4FAE-AF4B-C89B723CB033}" type="presParOf" srcId="{904E6774-D42E-412F-B461-86C814E7DD61}" destId="{0078768D-A2AE-4083-B3A0-24DB51D2DA02}" srcOrd="0" destOrd="0" presId="urn:microsoft.com/office/officeart/2009/3/layout/SnapshotPictureList"/>
    <dgm:cxn modelId="{637A8561-D354-4C9E-89E4-1275FF1E1603}" type="presParOf" srcId="{0078768D-A2AE-4083-B3A0-24DB51D2DA02}" destId="{7A278560-E547-4271-A5E8-6CE854B399F4}" srcOrd="0" destOrd="0" presId="urn:microsoft.com/office/officeart/2009/3/layout/SnapshotPictureList"/>
    <dgm:cxn modelId="{865F40C9-62B2-42C8-A49B-C81654060D29}" type="presParOf" srcId="{0078768D-A2AE-4083-B3A0-24DB51D2DA02}" destId="{ACEFAEE4-ED92-4CFA-81F5-100A4EE9943F}" srcOrd="1" destOrd="0" presId="urn:microsoft.com/office/officeart/2009/3/layout/SnapshotPictureList"/>
    <dgm:cxn modelId="{DAE5E732-0627-4597-A118-A96285FC59AA}" type="presParOf" srcId="{0078768D-A2AE-4083-B3A0-24DB51D2DA02}" destId="{09398947-262E-45EE-A714-B4E152172AA9}" srcOrd="2" destOrd="0" presId="urn:microsoft.com/office/officeart/2009/3/layout/SnapshotPictureList"/>
    <dgm:cxn modelId="{CF938DA8-E7AF-45DE-9E93-D0BDC20A9182}" type="presParOf" srcId="{0078768D-A2AE-4083-B3A0-24DB51D2DA02}" destId="{00F224E1-61EB-47BE-B30A-87BD1A8919A6}" srcOrd="3" destOrd="0" presId="urn:microsoft.com/office/officeart/2009/3/layout/SnapshotPictureList"/>
    <dgm:cxn modelId="{26842F75-4B0C-4DBF-8C4A-F1FDBD455D0B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FC87B22D-0FAE-4F0E-BD89-740C56D4D1DA}" type="presOf" srcId="{6CAF8353-35AC-477E-ADC9-2549803AF784}" destId="{904E6774-D42E-412F-B461-86C814E7DD61}" srcOrd="0" destOrd="0" presId="urn:microsoft.com/office/officeart/2009/3/layout/SnapshotPictureList"/>
    <dgm:cxn modelId="{43E7A7DD-0A33-4CA1-8B60-A143257285B3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9FFA1C3-6BF7-4A12-9D18-4707B2E965FF}" type="presOf" srcId="{0F01402A-044E-44F9-A655-268C37C481EB}" destId="{ACEFAEE4-ED92-4CFA-81F5-100A4EE9943F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B7C190EB-9E71-41D6-B904-D0C930911B6F}" type="presParOf" srcId="{904E6774-D42E-412F-B461-86C814E7DD61}" destId="{0078768D-A2AE-4083-B3A0-24DB51D2DA02}" srcOrd="0" destOrd="0" presId="urn:microsoft.com/office/officeart/2009/3/layout/SnapshotPictureList"/>
    <dgm:cxn modelId="{A7D5D556-F488-47A9-859B-C4592B2411ED}" type="presParOf" srcId="{0078768D-A2AE-4083-B3A0-24DB51D2DA02}" destId="{7A278560-E547-4271-A5E8-6CE854B399F4}" srcOrd="0" destOrd="0" presId="urn:microsoft.com/office/officeart/2009/3/layout/SnapshotPictureList"/>
    <dgm:cxn modelId="{3B0419CF-5688-4F9A-A680-5EE6DF25A71E}" type="presParOf" srcId="{0078768D-A2AE-4083-B3A0-24DB51D2DA02}" destId="{ACEFAEE4-ED92-4CFA-81F5-100A4EE9943F}" srcOrd="1" destOrd="0" presId="urn:microsoft.com/office/officeart/2009/3/layout/SnapshotPictureList"/>
    <dgm:cxn modelId="{EDC0B4E7-2772-46F3-8E0F-43667DFEB912}" type="presParOf" srcId="{0078768D-A2AE-4083-B3A0-24DB51D2DA02}" destId="{09398947-262E-45EE-A714-B4E152172AA9}" srcOrd="2" destOrd="0" presId="urn:microsoft.com/office/officeart/2009/3/layout/SnapshotPictureList"/>
    <dgm:cxn modelId="{1D1BEB1E-3821-485A-9747-71C6F8E06360}" type="presParOf" srcId="{0078768D-A2AE-4083-B3A0-24DB51D2DA02}" destId="{00F224E1-61EB-47BE-B30A-87BD1A8919A6}" srcOrd="3" destOrd="0" presId="urn:microsoft.com/office/officeart/2009/3/layout/SnapshotPictureList"/>
    <dgm:cxn modelId="{7BF585D4-4B17-4F18-8E91-2C538C9FBFDF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86BB6B1A-74DE-4312-BC63-FEEC33A83FDE}" type="presOf" srcId="{3B353BF6-59BA-4A18-A61F-F1D9B603E7E7}" destId="{09398947-262E-45EE-A714-B4E152172AA9}" srcOrd="0" destOrd="0" presId="urn:microsoft.com/office/officeart/2009/3/layout/SnapshotPictureList"/>
    <dgm:cxn modelId="{A2015748-1306-40D7-B51D-7D2E6D9E4F8A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D8FCB4EC-8F02-4ADC-9CE3-8B9E7952B2B4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6EDCD07-CDC1-4D44-B343-C54257126240}" type="presParOf" srcId="{904E6774-D42E-412F-B461-86C814E7DD61}" destId="{0078768D-A2AE-4083-B3A0-24DB51D2DA02}" srcOrd="0" destOrd="0" presId="urn:microsoft.com/office/officeart/2009/3/layout/SnapshotPictureList"/>
    <dgm:cxn modelId="{01C61FCC-138F-48EA-BD41-B8E0D92319E8}" type="presParOf" srcId="{0078768D-A2AE-4083-B3A0-24DB51D2DA02}" destId="{7A278560-E547-4271-A5E8-6CE854B399F4}" srcOrd="0" destOrd="0" presId="urn:microsoft.com/office/officeart/2009/3/layout/SnapshotPictureList"/>
    <dgm:cxn modelId="{7625033A-A519-4E31-B26F-5E8784BC4E98}" type="presParOf" srcId="{0078768D-A2AE-4083-B3A0-24DB51D2DA02}" destId="{ACEFAEE4-ED92-4CFA-81F5-100A4EE9943F}" srcOrd="1" destOrd="0" presId="urn:microsoft.com/office/officeart/2009/3/layout/SnapshotPictureList"/>
    <dgm:cxn modelId="{0D32DF92-D307-40A3-BDA1-93372645129D}" type="presParOf" srcId="{0078768D-A2AE-4083-B3A0-24DB51D2DA02}" destId="{09398947-262E-45EE-A714-B4E152172AA9}" srcOrd="2" destOrd="0" presId="urn:microsoft.com/office/officeart/2009/3/layout/SnapshotPictureList"/>
    <dgm:cxn modelId="{E2D40E8C-D71B-4212-808E-4752B05AA58E}" type="presParOf" srcId="{0078768D-A2AE-4083-B3A0-24DB51D2DA02}" destId="{00F224E1-61EB-47BE-B30A-87BD1A8919A6}" srcOrd="3" destOrd="0" presId="urn:microsoft.com/office/officeart/2009/3/layout/SnapshotPictureList"/>
    <dgm:cxn modelId="{89D10396-4CA0-4513-8F78-0048A29D2271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69A03D82-58A0-49FF-BAEC-EC6C834411C9}" type="presOf" srcId="{6CAF8353-35AC-477E-ADC9-2549803AF784}" destId="{904E6774-D42E-412F-B461-86C814E7DD61}" srcOrd="0" destOrd="0" presId="urn:microsoft.com/office/officeart/2009/3/layout/SnapshotPictureList"/>
    <dgm:cxn modelId="{503C44FC-B81D-4C44-BD7C-99D38DF274D6}" type="presOf" srcId="{3B353BF6-59BA-4A18-A61F-F1D9B603E7E7}" destId="{09398947-262E-45EE-A714-B4E152172AA9}" srcOrd="0" destOrd="0" presId="urn:microsoft.com/office/officeart/2009/3/layout/SnapshotPictureList"/>
    <dgm:cxn modelId="{36C51CDE-24BE-4B89-AAAC-B692ECE4FB5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DD34ADBD-1C8D-41D8-A6C1-E4F43E2BE89E}" type="presParOf" srcId="{904E6774-D42E-412F-B461-86C814E7DD61}" destId="{0078768D-A2AE-4083-B3A0-24DB51D2DA02}" srcOrd="0" destOrd="0" presId="urn:microsoft.com/office/officeart/2009/3/layout/SnapshotPictureList"/>
    <dgm:cxn modelId="{4BD0F35D-0AE6-4E69-B3C4-5AE5C23398BD}" type="presParOf" srcId="{0078768D-A2AE-4083-B3A0-24DB51D2DA02}" destId="{7A278560-E547-4271-A5E8-6CE854B399F4}" srcOrd="0" destOrd="0" presId="urn:microsoft.com/office/officeart/2009/3/layout/SnapshotPictureList"/>
    <dgm:cxn modelId="{5612CE03-865E-420C-A698-99E63B2840B6}" type="presParOf" srcId="{0078768D-A2AE-4083-B3A0-24DB51D2DA02}" destId="{ACEFAEE4-ED92-4CFA-81F5-100A4EE9943F}" srcOrd="1" destOrd="0" presId="urn:microsoft.com/office/officeart/2009/3/layout/SnapshotPictureList"/>
    <dgm:cxn modelId="{CD8579D8-FFDB-44DD-8B07-47BA850C37CE}" type="presParOf" srcId="{0078768D-A2AE-4083-B3A0-24DB51D2DA02}" destId="{09398947-262E-45EE-A714-B4E152172AA9}" srcOrd="2" destOrd="0" presId="urn:microsoft.com/office/officeart/2009/3/layout/SnapshotPictureList"/>
    <dgm:cxn modelId="{6EBCB052-D0F9-4262-9156-4DBB3328069C}" type="presParOf" srcId="{0078768D-A2AE-4083-B3A0-24DB51D2DA02}" destId="{00F224E1-61EB-47BE-B30A-87BD1A8919A6}" srcOrd="3" destOrd="0" presId="urn:microsoft.com/office/officeart/2009/3/layout/SnapshotPictureList"/>
    <dgm:cxn modelId="{D5B5A891-D697-4309-9FEF-A6CB006067B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EF331984-A123-46D4-A059-DC9A4F3DA7FD}" type="presOf" srcId="{3B353BF6-59BA-4A18-A61F-F1D9B603E7E7}" destId="{09398947-262E-45EE-A714-B4E152172AA9}" srcOrd="0" destOrd="0" presId="urn:microsoft.com/office/officeart/2009/3/layout/SnapshotPictureList"/>
    <dgm:cxn modelId="{0D7F8D90-B8C0-4E88-BACC-E025DA41D558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3490203-C268-4486-8CD9-1715A807DB4B}" type="presOf" srcId="{6CAF8353-35AC-477E-ADC9-2549803AF784}" destId="{904E6774-D42E-412F-B461-86C814E7DD61}" srcOrd="0" destOrd="0" presId="urn:microsoft.com/office/officeart/2009/3/layout/SnapshotPictureList"/>
    <dgm:cxn modelId="{4B13025E-E7C9-4FD7-97EC-A57B9840FA9C}" type="presParOf" srcId="{904E6774-D42E-412F-B461-86C814E7DD61}" destId="{0078768D-A2AE-4083-B3A0-24DB51D2DA02}" srcOrd="0" destOrd="0" presId="urn:microsoft.com/office/officeart/2009/3/layout/SnapshotPictureList"/>
    <dgm:cxn modelId="{061D8D75-4DFC-4205-AFF8-7133C60ECE2A}" type="presParOf" srcId="{0078768D-A2AE-4083-B3A0-24DB51D2DA02}" destId="{7A278560-E547-4271-A5E8-6CE854B399F4}" srcOrd="0" destOrd="0" presId="urn:microsoft.com/office/officeart/2009/3/layout/SnapshotPictureList"/>
    <dgm:cxn modelId="{91349DF4-22A0-4AF0-BB3F-16D07B009F08}" type="presParOf" srcId="{0078768D-A2AE-4083-B3A0-24DB51D2DA02}" destId="{ACEFAEE4-ED92-4CFA-81F5-100A4EE9943F}" srcOrd="1" destOrd="0" presId="urn:microsoft.com/office/officeart/2009/3/layout/SnapshotPictureList"/>
    <dgm:cxn modelId="{F5A66497-83E9-4951-B16E-B8B5B7A0E970}" type="presParOf" srcId="{0078768D-A2AE-4083-B3A0-24DB51D2DA02}" destId="{09398947-262E-45EE-A714-B4E152172AA9}" srcOrd="2" destOrd="0" presId="urn:microsoft.com/office/officeart/2009/3/layout/SnapshotPictureList"/>
    <dgm:cxn modelId="{9D07E463-BBAC-45C4-A49D-DA8793DE8620}" type="presParOf" srcId="{0078768D-A2AE-4083-B3A0-24DB51D2DA02}" destId="{00F224E1-61EB-47BE-B30A-87BD1A8919A6}" srcOrd="3" destOrd="0" presId="urn:microsoft.com/office/officeart/2009/3/layout/SnapshotPictureList"/>
    <dgm:cxn modelId="{02C047A2-583E-46CF-B30B-9CEA4C759FD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D7F2A2F6-E4A3-424D-8A70-D32B3AB3F9CA}" type="presOf" srcId="{0F01402A-044E-44F9-A655-268C37C481EB}" destId="{ACEFAEE4-ED92-4CFA-81F5-100A4EE9943F}" srcOrd="0" destOrd="0" presId="urn:microsoft.com/office/officeart/2009/3/layout/SnapshotPictureList"/>
    <dgm:cxn modelId="{7FC4306A-4F67-4E7F-B08E-8D90B00C5E8D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209CF495-462F-4F4D-A075-239EAA274E84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9A7324E-CCE8-483B-A34C-92C5033AE6A9}" type="presParOf" srcId="{904E6774-D42E-412F-B461-86C814E7DD61}" destId="{0078768D-A2AE-4083-B3A0-24DB51D2DA02}" srcOrd="0" destOrd="0" presId="urn:microsoft.com/office/officeart/2009/3/layout/SnapshotPictureList"/>
    <dgm:cxn modelId="{293174A5-6A9E-4C69-A480-367CB896607C}" type="presParOf" srcId="{0078768D-A2AE-4083-B3A0-24DB51D2DA02}" destId="{7A278560-E547-4271-A5E8-6CE854B399F4}" srcOrd="0" destOrd="0" presId="urn:microsoft.com/office/officeart/2009/3/layout/SnapshotPictureList"/>
    <dgm:cxn modelId="{A43AC8EB-F098-49E7-95AF-A8CBD94984B6}" type="presParOf" srcId="{0078768D-A2AE-4083-B3A0-24DB51D2DA02}" destId="{ACEFAEE4-ED92-4CFA-81F5-100A4EE9943F}" srcOrd="1" destOrd="0" presId="urn:microsoft.com/office/officeart/2009/3/layout/SnapshotPictureList"/>
    <dgm:cxn modelId="{F0BC25C3-0BE9-4A79-A23E-9A165130E5CA}" type="presParOf" srcId="{0078768D-A2AE-4083-B3A0-24DB51D2DA02}" destId="{09398947-262E-45EE-A714-B4E152172AA9}" srcOrd="2" destOrd="0" presId="urn:microsoft.com/office/officeart/2009/3/layout/SnapshotPictureList"/>
    <dgm:cxn modelId="{CFA219DB-D42C-4C81-875A-F188D603A07D}" type="presParOf" srcId="{0078768D-A2AE-4083-B3A0-24DB51D2DA02}" destId="{00F224E1-61EB-47BE-B30A-87BD1A8919A6}" srcOrd="3" destOrd="0" presId="urn:microsoft.com/office/officeart/2009/3/layout/SnapshotPictureList"/>
    <dgm:cxn modelId="{8F8564CF-F1F8-40C8-859C-C7C06E876482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272005F8-CBF1-4A09-85E1-918A6D3016C1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7F696D4-68D6-42D9-8A57-2BFE1618550D}" type="presOf" srcId="{6CAF8353-35AC-477E-ADC9-2549803AF784}" destId="{904E6774-D42E-412F-B461-86C814E7DD61}" srcOrd="0" destOrd="0" presId="urn:microsoft.com/office/officeart/2009/3/layout/SnapshotPictureList"/>
    <dgm:cxn modelId="{7CEEE4F2-71EA-4E6F-B79D-26687B89E4FD}" type="presOf" srcId="{0F01402A-044E-44F9-A655-268C37C481EB}" destId="{ACEFAEE4-ED92-4CFA-81F5-100A4EE9943F}" srcOrd="0" destOrd="0" presId="urn:microsoft.com/office/officeart/2009/3/layout/SnapshotPictureList"/>
    <dgm:cxn modelId="{29CDA55C-BBCE-4E3E-B424-FE1DFAAC8840}" type="presParOf" srcId="{904E6774-D42E-412F-B461-86C814E7DD61}" destId="{0078768D-A2AE-4083-B3A0-24DB51D2DA02}" srcOrd="0" destOrd="0" presId="urn:microsoft.com/office/officeart/2009/3/layout/SnapshotPictureList"/>
    <dgm:cxn modelId="{44AA8959-683B-4490-BB5E-7D6CB7327CF0}" type="presParOf" srcId="{0078768D-A2AE-4083-B3A0-24DB51D2DA02}" destId="{7A278560-E547-4271-A5E8-6CE854B399F4}" srcOrd="0" destOrd="0" presId="urn:microsoft.com/office/officeart/2009/3/layout/SnapshotPictureList"/>
    <dgm:cxn modelId="{94223BDD-67C2-49BB-A19C-0D0E4E687CF6}" type="presParOf" srcId="{0078768D-A2AE-4083-B3A0-24DB51D2DA02}" destId="{ACEFAEE4-ED92-4CFA-81F5-100A4EE9943F}" srcOrd="1" destOrd="0" presId="urn:microsoft.com/office/officeart/2009/3/layout/SnapshotPictureList"/>
    <dgm:cxn modelId="{C6562452-BF95-4F64-9D8D-608FBBAAA1D3}" type="presParOf" srcId="{0078768D-A2AE-4083-B3A0-24DB51D2DA02}" destId="{09398947-262E-45EE-A714-B4E152172AA9}" srcOrd="2" destOrd="0" presId="urn:microsoft.com/office/officeart/2009/3/layout/SnapshotPictureList"/>
    <dgm:cxn modelId="{1D9D8EDA-E1FB-4ABD-A343-42A8D30034BA}" type="presParOf" srcId="{0078768D-A2AE-4083-B3A0-24DB51D2DA02}" destId="{00F224E1-61EB-47BE-B30A-87BD1A8919A6}" srcOrd="3" destOrd="0" presId="urn:microsoft.com/office/officeart/2009/3/layout/SnapshotPictureList"/>
    <dgm:cxn modelId="{ED3B42C5-AB19-4500-ADA5-E6E763F23C33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127E47A7-5760-48F6-A238-E95648620AD6}" type="presOf" srcId="{6CAF8353-35AC-477E-ADC9-2549803AF784}" destId="{904E6774-D42E-412F-B461-86C814E7DD61}" srcOrd="0" destOrd="0" presId="urn:microsoft.com/office/officeart/2009/3/layout/SnapshotPictureList"/>
    <dgm:cxn modelId="{B5F7C062-46D0-490A-9274-4DCE4404B52F}" type="presOf" srcId="{0F01402A-044E-44F9-A655-268C37C481EB}" destId="{ACEFAEE4-ED92-4CFA-81F5-100A4EE9943F}" srcOrd="0" destOrd="0" presId="urn:microsoft.com/office/officeart/2009/3/layout/SnapshotPictureList"/>
    <dgm:cxn modelId="{414ED700-4342-4A1B-A0E9-DBBD608D2E64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9D5E49DB-EE52-4CEF-AD51-DADD7FB23946}" type="presParOf" srcId="{904E6774-D42E-412F-B461-86C814E7DD61}" destId="{0078768D-A2AE-4083-B3A0-24DB51D2DA02}" srcOrd="0" destOrd="0" presId="urn:microsoft.com/office/officeart/2009/3/layout/SnapshotPictureList"/>
    <dgm:cxn modelId="{83BCF601-91E0-44AC-AC19-975C1DD4DF60}" type="presParOf" srcId="{0078768D-A2AE-4083-B3A0-24DB51D2DA02}" destId="{7A278560-E547-4271-A5E8-6CE854B399F4}" srcOrd="0" destOrd="0" presId="urn:microsoft.com/office/officeart/2009/3/layout/SnapshotPictureList"/>
    <dgm:cxn modelId="{61A65C4B-DEB3-48B3-93FC-E224B6351EF6}" type="presParOf" srcId="{0078768D-A2AE-4083-B3A0-24DB51D2DA02}" destId="{ACEFAEE4-ED92-4CFA-81F5-100A4EE9943F}" srcOrd="1" destOrd="0" presId="urn:microsoft.com/office/officeart/2009/3/layout/SnapshotPictureList"/>
    <dgm:cxn modelId="{06D845BD-EAE5-47EF-A422-A1656A9D1A45}" type="presParOf" srcId="{0078768D-A2AE-4083-B3A0-24DB51D2DA02}" destId="{09398947-262E-45EE-A714-B4E152172AA9}" srcOrd="2" destOrd="0" presId="urn:microsoft.com/office/officeart/2009/3/layout/SnapshotPictureList"/>
    <dgm:cxn modelId="{3506AA65-0C74-44E2-B541-56E89B3E2D83}" type="presParOf" srcId="{0078768D-A2AE-4083-B3A0-24DB51D2DA02}" destId="{00F224E1-61EB-47BE-B30A-87BD1A8919A6}" srcOrd="3" destOrd="0" presId="urn:microsoft.com/office/officeart/2009/3/layout/SnapshotPictureList"/>
    <dgm:cxn modelId="{18319E8F-A052-48D8-9815-B07CA1D4F53E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72A50B6F-C79C-44D2-8DA1-E8AD75CE4E5C}" type="presOf" srcId="{6CAF8353-35AC-477E-ADC9-2549803AF784}" destId="{904E6774-D42E-412F-B461-86C814E7DD61}" srcOrd="0" destOrd="0" presId="urn:microsoft.com/office/officeart/2009/3/layout/SnapshotPictureList"/>
    <dgm:cxn modelId="{4AAB1B61-A282-4BB2-9AF7-7383B28C958B}" type="presOf" srcId="{0F01402A-044E-44F9-A655-268C37C481EB}" destId="{ACEFAEE4-ED92-4CFA-81F5-100A4EE9943F}" srcOrd="0" destOrd="0" presId="urn:microsoft.com/office/officeart/2009/3/layout/SnapshotPictureList"/>
    <dgm:cxn modelId="{B8A4C895-7CC3-429E-8E15-4427D877DB34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321F5724-49A1-43E9-93EA-2D3C340FA31F}" type="presParOf" srcId="{904E6774-D42E-412F-B461-86C814E7DD61}" destId="{0078768D-A2AE-4083-B3A0-24DB51D2DA02}" srcOrd="0" destOrd="0" presId="urn:microsoft.com/office/officeart/2009/3/layout/SnapshotPictureList"/>
    <dgm:cxn modelId="{CC75F329-0F3A-4589-9104-E1BA42DCBAC3}" type="presParOf" srcId="{0078768D-A2AE-4083-B3A0-24DB51D2DA02}" destId="{7A278560-E547-4271-A5E8-6CE854B399F4}" srcOrd="0" destOrd="0" presId="urn:microsoft.com/office/officeart/2009/3/layout/SnapshotPictureList"/>
    <dgm:cxn modelId="{421CB5B1-DDA4-4C06-A8C2-C203E09B5BC3}" type="presParOf" srcId="{0078768D-A2AE-4083-B3A0-24DB51D2DA02}" destId="{ACEFAEE4-ED92-4CFA-81F5-100A4EE9943F}" srcOrd="1" destOrd="0" presId="urn:microsoft.com/office/officeart/2009/3/layout/SnapshotPictureList"/>
    <dgm:cxn modelId="{3534660C-87BA-4EDE-90AB-CBCCF03917E9}" type="presParOf" srcId="{0078768D-A2AE-4083-B3A0-24DB51D2DA02}" destId="{09398947-262E-45EE-A714-B4E152172AA9}" srcOrd="2" destOrd="0" presId="urn:microsoft.com/office/officeart/2009/3/layout/SnapshotPictureList"/>
    <dgm:cxn modelId="{9A749375-70ED-4AF2-AEE0-8B91ED70102E}" type="presParOf" srcId="{0078768D-A2AE-4083-B3A0-24DB51D2DA02}" destId="{00F224E1-61EB-47BE-B30A-87BD1A8919A6}" srcOrd="3" destOrd="0" presId="urn:microsoft.com/office/officeart/2009/3/layout/SnapshotPictureList"/>
    <dgm:cxn modelId="{CFD7BC87-FF03-4AFB-8F97-6D34F070BDE1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582F368D-290B-4464-B295-694A02B40017}" type="presOf" srcId="{0F01402A-044E-44F9-A655-268C37C481EB}" destId="{ACEFAEE4-ED92-4CFA-81F5-100A4EE9943F}" srcOrd="0" destOrd="0" presId="urn:microsoft.com/office/officeart/2009/3/layout/SnapshotPictureList"/>
    <dgm:cxn modelId="{F140511C-3A42-4F32-9141-04263278BF0B}" type="presOf" srcId="{3B353BF6-59BA-4A18-A61F-F1D9B603E7E7}" destId="{09398947-262E-45EE-A714-B4E152172AA9}" srcOrd="0" destOrd="0" presId="urn:microsoft.com/office/officeart/2009/3/layout/SnapshotPictureList"/>
    <dgm:cxn modelId="{A30C91A5-3457-4A77-B847-D2F0E4E6EBD6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11F49B2E-1A99-4512-827A-38A4ADB66A3D}" type="presParOf" srcId="{904E6774-D42E-412F-B461-86C814E7DD61}" destId="{0078768D-A2AE-4083-B3A0-24DB51D2DA02}" srcOrd="0" destOrd="0" presId="urn:microsoft.com/office/officeart/2009/3/layout/SnapshotPictureList"/>
    <dgm:cxn modelId="{E708E34F-4AE4-4920-B4C7-F74296342334}" type="presParOf" srcId="{0078768D-A2AE-4083-B3A0-24DB51D2DA02}" destId="{7A278560-E547-4271-A5E8-6CE854B399F4}" srcOrd="0" destOrd="0" presId="urn:microsoft.com/office/officeart/2009/3/layout/SnapshotPictureList"/>
    <dgm:cxn modelId="{EF8AE648-C7D8-4C24-B5DA-78F9C713B0D4}" type="presParOf" srcId="{0078768D-A2AE-4083-B3A0-24DB51D2DA02}" destId="{ACEFAEE4-ED92-4CFA-81F5-100A4EE9943F}" srcOrd="1" destOrd="0" presId="urn:microsoft.com/office/officeart/2009/3/layout/SnapshotPictureList"/>
    <dgm:cxn modelId="{7DB1D613-4020-4B5A-8D97-4381DFB975A9}" type="presParOf" srcId="{0078768D-A2AE-4083-B3A0-24DB51D2DA02}" destId="{09398947-262E-45EE-A714-B4E152172AA9}" srcOrd="2" destOrd="0" presId="urn:microsoft.com/office/officeart/2009/3/layout/SnapshotPictureList"/>
    <dgm:cxn modelId="{158868C0-9823-4E2C-B381-D316E7217CC1}" type="presParOf" srcId="{0078768D-A2AE-4083-B3A0-24DB51D2DA02}" destId="{00F224E1-61EB-47BE-B30A-87BD1A8919A6}" srcOrd="3" destOrd="0" presId="urn:microsoft.com/office/officeart/2009/3/layout/SnapshotPictureList"/>
    <dgm:cxn modelId="{B933E96A-B6AF-4B10-A7EB-E10FCCF34B7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45B3A5D7-25C4-4B51-AAEF-BE9E5C47235D}" type="presOf" srcId="{3B353BF6-59BA-4A18-A61F-F1D9B603E7E7}" destId="{09398947-262E-45EE-A714-B4E152172AA9}" srcOrd="0" destOrd="0" presId="urn:microsoft.com/office/officeart/2009/3/layout/SnapshotPictureList"/>
    <dgm:cxn modelId="{1D9BB800-1B17-4446-BA4D-AE9A3512B799}" type="presOf" srcId="{6CAF8353-35AC-477E-ADC9-2549803AF784}" destId="{904E6774-D42E-412F-B461-86C814E7DD61}" srcOrd="0" destOrd="0" presId="urn:microsoft.com/office/officeart/2009/3/layout/SnapshotPictureList"/>
    <dgm:cxn modelId="{CD9739DE-78AE-4CA3-8C6F-6E94B308B049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80092962-4A39-4D7C-87F2-74FC66592D48}" type="presParOf" srcId="{904E6774-D42E-412F-B461-86C814E7DD61}" destId="{0078768D-A2AE-4083-B3A0-24DB51D2DA02}" srcOrd="0" destOrd="0" presId="urn:microsoft.com/office/officeart/2009/3/layout/SnapshotPictureList"/>
    <dgm:cxn modelId="{ED713348-6F01-4930-B00A-FE12E3E90618}" type="presParOf" srcId="{0078768D-A2AE-4083-B3A0-24DB51D2DA02}" destId="{7A278560-E547-4271-A5E8-6CE854B399F4}" srcOrd="0" destOrd="0" presId="urn:microsoft.com/office/officeart/2009/3/layout/SnapshotPictureList"/>
    <dgm:cxn modelId="{29C058A4-F284-4739-8267-2133FD7B7751}" type="presParOf" srcId="{0078768D-A2AE-4083-B3A0-24DB51D2DA02}" destId="{ACEFAEE4-ED92-4CFA-81F5-100A4EE9943F}" srcOrd="1" destOrd="0" presId="urn:microsoft.com/office/officeart/2009/3/layout/SnapshotPictureList"/>
    <dgm:cxn modelId="{13E5C098-3E8B-4233-BF3B-DA1D3902F1B7}" type="presParOf" srcId="{0078768D-A2AE-4083-B3A0-24DB51D2DA02}" destId="{09398947-262E-45EE-A714-B4E152172AA9}" srcOrd="2" destOrd="0" presId="urn:microsoft.com/office/officeart/2009/3/layout/SnapshotPictureList"/>
    <dgm:cxn modelId="{2C092658-36D8-460A-8A80-DF98D04DFF36}" type="presParOf" srcId="{0078768D-A2AE-4083-B3A0-24DB51D2DA02}" destId="{00F224E1-61EB-47BE-B30A-87BD1A8919A6}" srcOrd="3" destOrd="0" presId="urn:microsoft.com/office/officeart/2009/3/layout/SnapshotPictureList"/>
    <dgm:cxn modelId="{513C16FF-5B56-4C18-BCB2-87B4EA4F9B1A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2AFE50B5-350F-4B8C-A737-69541D286CCD}" type="presOf" srcId="{6CAF8353-35AC-477E-ADC9-2549803AF784}" destId="{904E6774-D42E-412F-B461-86C814E7DD61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54F3D28-9971-48D7-8908-CBC1E23235F8}" type="presOf" srcId="{0F01402A-044E-44F9-A655-268C37C481EB}" destId="{ACEFAEE4-ED92-4CFA-81F5-100A4EE9943F}" srcOrd="0" destOrd="0" presId="urn:microsoft.com/office/officeart/2009/3/layout/SnapshotPictureList"/>
    <dgm:cxn modelId="{6CAFFD39-76A1-4A3B-8834-2328C3AE9633}" type="presOf" srcId="{3B353BF6-59BA-4A18-A61F-F1D9B603E7E7}" destId="{09398947-262E-45EE-A714-B4E152172AA9}" srcOrd="0" destOrd="0" presId="urn:microsoft.com/office/officeart/2009/3/layout/SnapshotPictureList"/>
    <dgm:cxn modelId="{50F8A448-B5A7-45C7-A452-1389E146AA5A}" type="presParOf" srcId="{904E6774-D42E-412F-B461-86C814E7DD61}" destId="{0078768D-A2AE-4083-B3A0-24DB51D2DA02}" srcOrd="0" destOrd="0" presId="urn:microsoft.com/office/officeart/2009/3/layout/SnapshotPictureList"/>
    <dgm:cxn modelId="{9D56409F-6FD2-4945-9826-D1ED57251ECD}" type="presParOf" srcId="{0078768D-A2AE-4083-B3A0-24DB51D2DA02}" destId="{7A278560-E547-4271-A5E8-6CE854B399F4}" srcOrd="0" destOrd="0" presId="urn:microsoft.com/office/officeart/2009/3/layout/SnapshotPictureList"/>
    <dgm:cxn modelId="{4495435C-51F4-41AE-BD68-B5860C4B21CA}" type="presParOf" srcId="{0078768D-A2AE-4083-B3A0-24DB51D2DA02}" destId="{ACEFAEE4-ED92-4CFA-81F5-100A4EE9943F}" srcOrd="1" destOrd="0" presId="urn:microsoft.com/office/officeart/2009/3/layout/SnapshotPictureList"/>
    <dgm:cxn modelId="{E100E1F6-8A45-4F09-904D-4BB151A57EEA}" type="presParOf" srcId="{0078768D-A2AE-4083-B3A0-24DB51D2DA02}" destId="{09398947-262E-45EE-A714-B4E152172AA9}" srcOrd="2" destOrd="0" presId="urn:microsoft.com/office/officeart/2009/3/layout/SnapshotPictureList"/>
    <dgm:cxn modelId="{6A4A3ECC-A01F-4295-A81E-B201548EFF05}" type="presParOf" srcId="{0078768D-A2AE-4083-B3A0-24DB51D2DA02}" destId="{00F224E1-61EB-47BE-B30A-87BD1A8919A6}" srcOrd="3" destOrd="0" presId="urn:microsoft.com/office/officeart/2009/3/layout/SnapshotPictureList"/>
    <dgm:cxn modelId="{BE2D77C5-D925-4FCB-9198-E0D2404E9DA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AC1044B0-240D-4044-974E-3E81B6A38430}" type="presOf" srcId="{0F01402A-044E-44F9-A655-268C37C481EB}" destId="{ACEFAEE4-ED92-4CFA-81F5-100A4EE9943F}" srcOrd="0" destOrd="0" presId="urn:microsoft.com/office/officeart/2009/3/layout/SnapshotPictureList"/>
    <dgm:cxn modelId="{2CBD5ECE-5657-4194-B112-C2CD14973716}" type="presOf" srcId="{3B353BF6-59BA-4A18-A61F-F1D9B603E7E7}" destId="{09398947-262E-45EE-A714-B4E152172AA9}" srcOrd="0" destOrd="0" presId="urn:microsoft.com/office/officeart/2009/3/layout/SnapshotPictureList"/>
    <dgm:cxn modelId="{092899CF-EC5E-4D79-8876-0D6315641AC7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C4D541B9-0239-4A75-BAAC-120A9173E296}" type="presParOf" srcId="{904E6774-D42E-412F-B461-86C814E7DD61}" destId="{0078768D-A2AE-4083-B3A0-24DB51D2DA02}" srcOrd="0" destOrd="0" presId="urn:microsoft.com/office/officeart/2009/3/layout/SnapshotPictureList"/>
    <dgm:cxn modelId="{E583BE40-2BC4-4C7F-94BB-0DCDA50F032F}" type="presParOf" srcId="{0078768D-A2AE-4083-B3A0-24DB51D2DA02}" destId="{7A278560-E547-4271-A5E8-6CE854B399F4}" srcOrd="0" destOrd="0" presId="urn:microsoft.com/office/officeart/2009/3/layout/SnapshotPictureList"/>
    <dgm:cxn modelId="{BF867DEB-1A71-435E-BE35-579038854ECB}" type="presParOf" srcId="{0078768D-A2AE-4083-B3A0-24DB51D2DA02}" destId="{ACEFAEE4-ED92-4CFA-81F5-100A4EE9943F}" srcOrd="1" destOrd="0" presId="urn:microsoft.com/office/officeart/2009/3/layout/SnapshotPictureList"/>
    <dgm:cxn modelId="{042EACE4-E20E-4152-8585-CABFC09D2CFA}" type="presParOf" srcId="{0078768D-A2AE-4083-B3A0-24DB51D2DA02}" destId="{09398947-262E-45EE-A714-B4E152172AA9}" srcOrd="2" destOrd="0" presId="urn:microsoft.com/office/officeart/2009/3/layout/SnapshotPictureList"/>
    <dgm:cxn modelId="{E2D2A780-F823-4FAC-A661-A48F1F526D48}" type="presParOf" srcId="{0078768D-A2AE-4083-B3A0-24DB51D2DA02}" destId="{00F224E1-61EB-47BE-B30A-87BD1A8919A6}" srcOrd="3" destOrd="0" presId="urn:microsoft.com/office/officeart/2009/3/layout/SnapshotPictureList"/>
    <dgm:cxn modelId="{08A77F35-9068-4D43-AFE0-30084F402504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36E2FDD5-C127-46A2-BDC2-C49438476346}" type="presOf" srcId="{3B353BF6-59BA-4A18-A61F-F1D9B603E7E7}" destId="{09398947-262E-45EE-A714-B4E152172AA9}" srcOrd="0" destOrd="0" presId="urn:microsoft.com/office/officeart/2009/3/layout/SnapshotPictureList"/>
    <dgm:cxn modelId="{E4DCDD74-C018-40F5-8648-C6D79C221D22}" type="presOf" srcId="{6CAF8353-35AC-477E-ADC9-2549803AF784}" destId="{904E6774-D42E-412F-B461-86C814E7DD61}" srcOrd="0" destOrd="0" presId="urn:microsoft.com/office/officeart/2009/3/layout/SnapshotPictureList"/>
    <dgm:cxn modelId="{324E7B07-3FC9-4E10-85EF-7BF8EC87D691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27F41D3-B2B3-4C46-B2CE-98B3B4A01685}" type="presParOf" srcId="{904E6774-D42E-412F-B461-86C814E7DD61}" destId="{0078768D-A2AE-4083-B3A0-24DB51D2DA02}" srcOrd="0" destOrd="0" presId="urn:microsoft.com/office/officeart/2009/3/layout/SnapshotPictureList"/>
    <dgm:cxn modelId="{4CA3F6BC-1B7A-4198-8D79-772AD128ECD2}" type="presParOf" srcId="{0078768D-A2AE-4083-B3A0-24DB51D2DA02}" destId="{7A278560-E547-4271-A5E8-6CE854B399F4}" srcOrd="0" destOrd="0" presId="urn:microsoft.com/office/officeart/2009/3/layout/SnapshotPictureList"/>
    <dgm:cxn modelId="{0DF3050A-945E-48CC-A4CC-E79EA87A6B5A}" type="presParOf" srcId="{0078768D-A2AE-4083-B3A0-24DB51D2DA02}" destId="{ACEFAEE4-ED92-4CFA-81F5-100A4EE9943F}" srcOrd="1" destOrd="0" presId="urn:microsoft.com/office/officeart/2009/3/layout/SnapshotPictureList"/>
    <dgm:cxn modelId="{E1D45185-2C41-4736-9841-4A160018A10A}" type="presParOf" srcId="{0078768D-A2AE-4083-B3A0-24DB51D2DA02}" destId="{09398947-262E-45EE-A714-B4E152172AA9}" srcOrd="2" destOrd="0" presId="urn:microsoft.com/office/officeart/2009/3/layout/SnapshotPictureList"/>
    <dgm:cxn modelId="{F6A086E0-52E6-4ED0-92FE-5F066312F996}" type="presParOf" srcId="{0078768D-A2AE-4083-B3A0-24DB51D2DA02}" destId="{00F224E1-61EB-47BE-B30A-87BD1A8919A6}" srcOrd="3" destOrd="0" presId="urn:microsoft.com/office/officeart/2009/3/layout/SnapshotPictureList"/>
    <dgm:cxn modelId="{DA95DA8E-1A64-4912-BA9C-031435254B0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D1042DC8-9ED7-4459-9D45-DF1D64608AF2}" type="presOf" srcId="{0F01402A-044E-44F9-A655-268C37C481EB}" destId="{ACEFAEE4-ED92-4CFA-81F5-100A4EE9943F}" srcOrd="0" destOrd="0" presId="urn:microsoft.com/office/officeart/2009/3/layout/SnapshotPictureList"/>
    <dgm:cxn modelId="{27E4E8B7-E711-4161-A17D-42CC0E423889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5402030B-F203-4057-91EE-D0592383E9EE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BE1D359C-B14F-4B62-A986-CE8EF37E555E}" type="presParOf" srcId="{904E6774-D42E-412F-B461-86C814E7DD61}" destId="{0078768D-A2AE-4083-B3A0-24DB51D2DA02}" srcOrd="0" destOrd="0" presId="urn:microsoft.com/office/officeart/2009/3/layout/SnapshotPictureList"/>
    <dgm:cxn modelId="{4F0EAC62-8340-4EA1-AC27-52024F319F8C}" type="presParOf" srcId="{0078768D-A2AE-4083-B3A0-24DB51D2DA02}" destId="{7A278560-E547-4271-A5E8-6CE854B399F4}" srcOrd="0" destOrd="0" presId="urn:microsoft.com/office/officeart/2009/3/layout/SnapshotPictureList"/>
    <dgm:cxn modelId="{D8F6222A-0CD8-4E70-BFDE-B71DDFB688AD}" type="presParOf" srcId="{0078768D-A2AE-4083-B3A0-24DB51D2DA02}" destId="{ACEFAEE4-ED92-4CFA-81F5-100A4EE9943F}" srcOrd="1" destOrd="0" presId="urn:microsoft.com/office/officeart/2009/3/layout/SnapshotPictureList"/>
    <dgm:cxn modelId="{449D38E9-B5DD-40B4-BC0E-AFD2C5EB2CFB}" type="presParOf" srcId="{0078768D-A2AE-4083-B3A0-24DB51D2DA02}" destId="{09398947-262E-45EE-A714-B4E152172AA9}" srcOrd="2" destOrd="0" presId="urn:microsoft.com/office/officeart/2009/3/layout/SnapshotPictureList"/>
    <dgm:cxn modelId="{DEBA40AA-50BD-4803-8FFA-EF88552DB68A}" type="presParOf" srcId="{0078768D-A2AE-4083-B3A0-24DB51D2DA02}" destId="{00F224E1-61EB-47BE-B30A-87BD1A8919A6}" srcOrd="3" destOrd="0" presId="urn:microsoft.com/office/officeart/2009/3/layout/SnapshotPictureList"/>
    <dgm:cxn modelId="{A4F5E1D5-C12B-47B5-9D07-B3BF0E6DFC2B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04E4BB56-535D-4DBA-8F4C-2FB23116B093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30398EDB-B195-462F-9530-5E8C0829674C}" type="presOf" srcId="{3B353BF6-59BA-4A18-A61F-F1D9B603E7E7}" destId="{09398947-262E-45EE-A714-B4E152172AA9}" srcOrd="0" destOrd="0" presId="urn:microsoft.com/office/officeart/2009/3/layout/SnapshotPictureList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E0B0B532-24C3-45CE-B530-95682D33EE57}" type="presOf" srcId="{6CAF8353-35AC-477E-ADC9-2549803AF784}" destId="{904E6774-D42E-412F-B461-86C814E7DD61}" srcOrd="0" destOrd="0" presId="urn:microsoft.com/office/officeart/2009/3/layout/SnapshotPictureList"/>
    <dgm:cxn modelId="{18E97D90-CB0D-40AE-90B3-53035DFBFFBA}" type="presParOf" srcId="{904E6774-D42E-412F-B461-86C814E7DD61}" destId="{0078768D-A2AE-4083-B3A0-24DB51D2DA02}" srcOrd="0" destOrd="0" presId="urn:microsoft.com/office/officeart/2009/3/layout/SnapshotPictureList"/>
    <dgm:cxn modelId="{27AB9D5A-072B-4C01-8606-C86CB164CE69}" type="presParOf" srcId="{0078768D-A2AE-4083-B3A0-24DB51D2DA02}" destId="{7A278560-E547-4271-A5E8-6CE854B399F4}" srcOrd="0" destOrd="0" presId="urn:microsoft.com/office/officeart/2009/3/layout/SnapshotPictureList"/>
    <dgm:cxn modelId="{B252581F-1DD3-4D90-95CA-2FDE2ED05D30}" type="presParOf" srcId="{0078768D-A2AE-4083-B3A0-24DB51D2DA02}" destId="{ACEFAEE4-ED92-4CFA-81F5-100A4EE9943F}" srcOrd="1" destOrd="0" presId="urn:microsoft.com/office/officeart/2009/3/layout/SnapshotPictureList"/>
    <dgm:cxn modelId="{C7424A45-ADC2-4257-9290-67334BEC14CE}" type="presParOf" srcId="{0078768D-A2AE-4083-B3A0-24DB51D2DA02}" destId="{09398947-262E-45EE-A714-B4E152172AA9}" srcOrd="2" destOrd="0" presId="urn:microsoft.com/office/officeart/2009/3/layout/SnapshotPictureList"/>
    <dgm:cxn modelId="{8402A791-CABE-4469-895F-87A690BCC81C}" type="presParOf" srcId="{0078768D-A2AE-4083-B3A0-24DB51D2DA02}" destId="{00F224E1-61EB-47BE-B30A-87BD1A8919A6}" srcOrd="3" destOrd="0" presId="urn:microsoft.com/office/officeart/2009/3/layout/SnapshotPictureList"/>
    <dgm:cxn modelId="{7A09759A-1D3A-4BF1-8BE4-4991E8B01F1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35CDE99F-C843-4512-8873-DF98B7979637}" type="presOf" srcId="{6CAF8353-35AC-477E-ADC9-2549803AF784}" destId="{904E6774-D42E-412F-B461-86C814E7DD61}" srcOrd="0" destOrd="0" presId="urn:microsoft.com/office/officeart/2009/3/layout/SnapshotPictureList"/>
    <dgm:cxn modelId="{9D19E07C-EB6E-4243-A249-AEBD8602921E}" type="presOf" srcId="{3B353BF6-59BA-4A18-A61F-F1D9B603E7E7}" destId="{09398947-262E-45EE-A714-B4E152172AA9}" srcOrd="0" destOrd="0" presId="urn:microsoft.com/office/officeart/2009/3/layout/SnapshotPictureList"/>
    <dgm:cxn modelId="{D33F26F3-0AFD-4765-975C-23FB3637BEEC}" type="presOf" srcId="{0F01402A-044E-44F9-A655-268C37C481EB}" destId="{ACEFAEE4-ED92-4CFA-81F5-100A4EE9943F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3404ECE-A121-4376-A483-7A987B6DE049}" type="presParOf" srcId="{904E6774-D42E-412F-B461-86C814E7DD61}" destId="{0078768D-A2AE-4083-B3A0-24DB51D2DA02}" srcOrd="0" destOrd="0" presId="urn:microsoft.com/office/officeart/2009/3/layout/SnapshotPictureList"/>
    <dgm:cxn modelId="{5A3BB358-88A9-4935-B96B-76E671FB4635}" type="presParOf" srcId="{0078768D-A2AE-4083-B3A0-24DB51D2DA02}" destId="{7A278560-E547-4271-A5E8-6CE854B399F4}" srcOrd="0" destOrd="0" presId="urn:microsoft.com/office/officeart/2009/3/layout/SnapshotPictureList"/>
    <dgm:cxn modelId="{BF29949A-A2DF-40E8-8D13-277A3F661704}" type="presParOf" srcId="{0078768D-A2AE-4083-B3A0-24DB51D2DA02}" destId="{ACEFAEE4-ED92-4CFA-81F5-100A4EE9943F}" srcOrd="1" destOrd="0" presId="urn:microsoft.com/office/officeart/2009/3/layout/SnapshotPictureList"/>
    <dgm:cxn modelId="{47A71EEA-DC2D-4FCC-B606-F5C5A9D3CC46}" type="presParOf" srcId="{0078768D-A2AE-4083-B3A0-24DB51D2DA02}" destId="{09398947-262E-45EE-A714-B4E152172AA9}" srcOrd="2" destOrd="0" presId="urn:microsoft.com/office/officeart/2009/3/layout/SnapshotPictureList"/>
    <dgm:cxn modelId="{B1D41BFC-37DA-467A-8930-17B79B1EF41E}" type="presParOf" srcId="{0078768D-A2AE-4083-B3A0-24DB51D2DA02}" destId="{00F224E1-61EB-47BE-B30A-87BD1A8919A6}" srcOrd="3" destOrd="0" presId="urn:microsoft.com/office/officeart/2009/3/layout/SnapshotPictureList"/>
    <dgm:cxn modelId="{90DD15E0-3FBA-400C-BD53-4A3D1872F307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6042EB6A-ABDE-471C-A363-AE137AF5BA53}" type="presOf" srcId="{3B353BF6-59BA-4A18-A61F-F1D9B603E7E7}" destId="{09398947-262E-45EE-A714-B4E152172AA9}" srcOrd="0" destOrd="0" presId="urn:microsoft.com/office/officeart/2009/3/layout/SnapshotPictureList"/>
    <dgm:cxn modelId="{556C55C0-C7F8-4BCB-9780-3685D5B0DBFC}" type="presOf" srcId="{0F01402A-044E-44F9-A655-268C37C481EB}" destId="{ACEFAEE4-ED92-4CFA-81F5-100A4EE9943F}" srcOrd="0" destOrd="0" presId="urn:microsoft.com/office/officeart/2009/3/layout/SnapshotPictureList"/>
    <dgm:cxn modelId="{465CEE4E-5DE8-41A1-88FB-B22CD93E1D03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4BBAFC37-9EE4-4158-B112-E5ADBCF9C387}" type="presParOf" srcId="{904E6774-D42E-412F-B461-86C814E7DD61}" destId="{0078768D-A2AE-4083-B3A0-24DB51D2DA02}" srcOrd="0" destOrd="0" presId="urn:microsoft.com/office/officeart/2009/3/layout/SnapshotPictureList"/>
    <dgm:cxn modelId="{AD252980-5B77-4B5A-9FC2-0318AAC59CDC}" type="presParOf" srcId="{0078768D-A2AE-4083-B3A0-24DB51D2DA02}" destId="{7A278560-E547-4271-A5E8-6CE854B399F4}" srcOrd="0" destOrd="0" presId="urn:microsoft.com/office/officeart/2009/3/layout/SnapshotPictureList"/>
    <dgm:cxn modelId="{F6AEAAAE-A588-457B-8301-5773DB6CB203}" type="presParOf" srcId="{0078768D-A2AE-4083-B3A0-24DB51D2DA02}" destId="{ACEFAEE4-ED92-4CFA-81F5-100A4EE9943F}" srcOrd="1" destOrd="0" presId="urn:microsoft.com/office/officeart/2009/3/layout/SnapshotPictureList"/>
    <dgm:cxn modelId="{EED8B343-BD3B-4BD5-9149-9F2643B1C8BF}" type="presParOf" srcId="{0078768D-A2AE-4083-B3A0-24DB51D2DA02}" destId="{09398947-262E-45EE-A714-B4E152172AA9}" srcOrd="2" destOrd="0" presId="urn:microsoft.com/office/officeart/2009/3/layout/SnapshotPictureList"/>
    <dgm:cxn modelId="{99BC97EE-3F02-448F-89B2-DED328EAC5F9}" type="presParOf" srcId="{0078768D-A2AE-4083-B3A0-24DB51D2DA02}" destId="{00F224E1-61EB-47BE-B30A-87BD1A8919A6}" srcOrd="3" destOrd="0" presId="urn:microsoft.com/office/officeart/2009/3/layout/SnapshotPictureList"/>
    <dgm:cxn modelId="{5F20371C-1F3E-4C12-9452-78E2FD0F5AE8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66A9CF0D-DC0F-4469-9000-4E11284413B5}" type="presOf" srcId="{0F01402A-044E-44F9-A655-268C37C481EB}" destId="{ACEFAEE4-ED92-4CFA-81F5-100A4EE9943F}" srcOrd="0" destOrd="0" presId="urn:microsoft.com/office/officeart/2009/3/layout/SnapshotPictureList"/>
    <dgm:cxn modelId="{23292D76-BBCF-465C-8635-747D4D5E554F}" type="presOf" srcId="{3B353BF6-59BA-4A18-A61F-F1D9B603E7E7}" destId="{09398947-262E-45EE-A714-B4E152172AA9}" srcOrd="0" destOrd="0" presId="urn:microsoft.com/office/officeart/2009/3/layout/SnapshotPictureList"/>
    <dgm:cxn modelId="{4EFA2606-F949-4C10-8C06-B224E376464F}" type="presOf" srcId="{6CAF8353-35AC-477E-ADC9-2549803AF784}" destId="{904E6774-D42E-412F-B461-86C814E7DD61}" srcOrd="0" destOrd="0" presId="urn:microsoft.com/office/officeart/2009/3/layout/SnapshotPictureList"/>
    <dgm:cxn modelId="{2EC83C99-36D3-4E81-9F40-AB6550B4963D}" type="presParOf" srcId="{904E6774-D42E-412F-B461-86C814E7DD61}" destId="{0078768D-A2AE-4083-B3A0-24DB51D2DA02}" srcOrd="0" destOrd="0" presId="urn:microsoft.com/office/officeart/2009/3/layout/SnapshotPictureList"/>
    <dgm:cxn modelId="{1A2AAA9A-0747-4F06-BD9C-9B1F8EB7920D}" type="presParOf" srcId="{0078768D-A2AE-4083-B3A0-24DB51D2DA02}" destId="{7A278560-E547-4271-A5E8-6CE854B399F4}" srcOrd="0" destOrd="0" presId="urn:microsoft.com/office/officeart/2009/3/layout/SnapshotPictureList"/>
    <dgm:cxn modelId="{2B9DB65B-7DB9-4D99-B87D-697D05421712}" type="presParOf" srcId="{0078768D-A2AE-4083-B3A0-24DB51D2DA02}" destId="{ACEFAEE4-ED92-4CFA-81F5-100A4EE9943F}" srcOrd="1" destOrd="0" presId="urn:microsoft.com/office/officeart/2009/3/layout/SnapshotPictureList"/>
    <dgm:cxn modelId="{9FE8C715-C6BD-4B45-A61F-D43B3A5EC18D}" type="presParOf" srcId="{0078768D-A2AE-4083-B3A0-24DB51D2DA02}" destId="{09398947-262E-45EE-A714-B4E152172AA9}" srcOrd="2" destOrd="0" presId="urn:microsoft.com/office/officeart/2009/3/layout/SnapshotPictureList"/>
    <dgm:cxn modelId="{B5858897-EC57-4755-9D2C-F833A04D01C8}" type="presParOf" srcId="{0078768D-A2AE-4083-B3A0-24DB51D2DA02}" destId="{00F224E1-61EB-47BE-B30A-87BD1A8919A6}" srcOrd="3" destOrd="0" presId="urn:microsoft.com/office/officeart/2009/3/layout/SnapshotPictureList"/>
    <dgm:cxn modelId="{E801BF2B-E733-4161-83F7-5CA044A20064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75908BD3-C6F3-42AE-A893-78C9224CFE94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767FA0BF-C1F2-4258-98A1-AD5E002F3667}" type="presOf" srcId="{6CAF8353-35AC-477E-ADC9-2549803AF784}" destId="{904E6774-D42E-412F-B461-86C814E7DD61}" srcOrd="0" destOrd="0" presId="urn:microsoft.com/office/officeart/2009/3/layout/SnapshotPictureList"/>
    <dgm:cxn modelId="{123B411A-DAE5-4335-9849-216ECEA1C407}" type="presOf" srcId="{0F01402A-044E-44F9-A655-268C37C481EB}" destId="{ACEFAEE4-ED92-4CFA-81F5-100A4EE9943F}" srcOrd="0" destOrd="0" presId="urn:microsoft.com/office/officeart/2009/3/layout/SnapshotPictureList"/>
    <dgm:cxn modelId="{6E3AE403-353D-4B2E-BEB8-55332D982AAE}" type="presParOf" srcId="{904E6774-D42E-412F-B461-86C814E7DD61}" destId="{0078768D-A2AE-4083-B3A0-24DB51D2DA02}" srcOrd="0" destOrd="0" presId="urn:microsoft.com/office/officeart/2009/3/layout/SnapshotPictureList"/>
    <dgm:cxn modelId="{87CB9FC4-51E1-4B6D-B4A4-BD859363B258}" type="presParOf" srcId="{0078768D-A2AE-4083-B3A0-24DB51D2DA02}" destId="{7A278560-E547-4271-A5E8-6CE854B399F4}" srcOrd="0" destOrd="0" presId="urn:microsoft.com/office/officeart/2009/3/layout/SnapshotPictureList"/>
    <dgm:cxn modelId="{97CEDB19-C2BB-4DA1-918E-92485E8622D9}" type="presParOf" srcId="{0078768D-A2AE-4083-B3A0-24DB51D2DA02}" destId="{ACEFAEE4-ED92-4CFA-81F5-100A4EE9943F}" srcOrd="1" destOrd="0" presId="urn:microsoft.com/office/officeart/2009/3/layout/SnapshotPictureList"/>
    <dgm:cxn modelId="{C337E8E1-D0BD-41B3-B8EB-744C4FEFDFAB}" type="presParOf" srcId="{0078768D-A2AE-4083-B3A0-24DB51D2DA02}" destId="{09398947-262E-45EE-A714-B4E152172AA9}" srcOrd="2" destOrd="0" presId="urn:microsoft.com/office/officeart/2009/3/layout/SnapshotPictureList"/>
    <dgm:cxn modelId="{EB366447-83A7-4E12-B11C-71A5E70C2E8D}" type="presParOf" srcId="{0078768D-A2AE-4083-B3A0-24DB51D2DA02}" destId="{00F224E1-61EB-47BE-B30A-87BD1A8919A6}" srcOrd="3" destOrd="0" presId="urn:microsoft.com/office/officeart/2009/3/layout/SnapshotPictureList"/>
    <dgm:cxn modelId="{2273541D-7C3C-45CB-B921-E190EB0A9890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CCE1C474-04F6-40C4-A899-A0870A2156EF}" type="presOf" srcId="{0F01402A-044E-44F9-A655-268C37C481EB}" destId="{ACEFAEE4-ED92-4CFA-81F5-100A4EE9943F}" srcOrd="0" destOrd="0" presId="urn:microsoft.com/office/officeart/2009/3/layout/SnapshotPictureList"/>
    <dgm:cxn modelId="{6DC46640-D971-4F25-89B3-C385D139BDBA}" type="presOf" srcId="{3B353BF6-59BA-4A18-A61F-F1D9B603E7E7}" destId="{09398947-262E-45EE-A714-B4E152172AA9}" srcOrd="0" destOrd="0" presId="urn:microsoft.com/office/officeart/2009/3/layout/SnapshotPictureList"/>
    <dgm:cxn modelId="{DB607117-D62A-4E3E-AAD0-5D21A3252875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C31BA2B1-DF78-42D5-B626-B3C5367323B7}" type="presParOf" srcId="{904E6774-D42E-412F-B461-86C814E7DD61}" destId="{0078768D-A2AE-4083-B3A0-24DB51D2DA02}" srcOrd="0" destOrd="0" presId="urn:microsoft.com/office/officeart/2009/3/layout/SnapshotPictureList"/>
    <dgm:cxn modelId="{A14E34BF-C974-4407-A3F1-64F16BE58D9D}" type="presParOf" srcId="{0078768D-A2AE-4083-B3A0-24DB51D2DA02}" destId="{7A278560-E547-4271-A5E8-6CE854B399F4}" srcOrd="0" destOrd="0" presId="urn:microsoft.com/office/officeart/2009/3/layout/SnapshotPictureList"/>
    <dgm:cxn modelId="{F121BE05-3E9A-4F10-A759-AC29C2F08A65}" type="presParOf" srcId="{0078768D-A2AE-4083-B3A0-24DB51D2DA02}" destId="{ACEFAEE4-ED92-4CFA-81F5-100A4EE9943F}" srcOrd="1" destOrd="0" presId="urn:microsoft.com/office/officeart/2009/3/layout/SnapshotPictureList"/>
    <dgm:cxn modelId="{CF142E3E-3F0E-479E-B04A-39D58BB52994}" type="presParOf" srcId="{0078768D-A2AE-4083-B3A0-24DB51D2DA02}" destId="{09398947-262E-45EE-A714-B4E152172AA9}" srcOrd="2" destOrd="0" presId="urn:microsoft.com/office/officeart/2009/3/layout/SnapshotPictureList"/>
    <dgm:cxn modelId="{42C1C304-AB2E-4522-8716-29D59A578427}" type="presParOf" srcId="{0078768D-A2AE-4083-B3A0-24DB51D2DA02}" destId="{00F224E1-61EB-47BE-B30A-87BD1A8919A6}" srcOrd="3" destOrd="0" presId="urn:microsoft.com/office/officeart/2009/3/layout/SnapshotPictureList"/>
    <dgm:cxn modelId="{F4E79C95-0BE6-43DC-965C-7AB169345309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3. GRÁFICO DE 5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Zona del ATR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Patrón </a:t>
          </a:r>
          <a:r>
            <a:rPr lang="es-ES" sz="1800" dirty="0">
              <a:latin typeface="Garamond" panose="02020404030301010803" pitchFamily="18" charset="0"/>
            </a:rPr>
            <a:t>de entrada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/>
      <dgm:spPr/>
      <dgm:t>
        <a:bodyPr/>
        <a:lstStyle/>
        <a:p>
          <a:endParaRPr lang="es-ES"/>
        </a:p>
      </dgm:t>
    </dgm:pt>
  </dgm:ptLst>
  <dgm:cxnLst>
    <dgm:cxn modelId="{3E59A4EE-FEC8-4EE3-A9C9-0A0DD0785DA3}" type="presOf" srcId="{0F01402A-044E-44F9-A655-268C37C481EB}" destId="{ACEFAEE4-ED92-4CFA-81F5-100A4EE9943F}" srcOrd="0" destOrd="0" presId="urn:microsoft.com/office/officeart/2009/3/layout/SnapshotPictureList"/>
    <dgm:cxn modelId="{C2F59E15-F105-49B3-AEAE-6049FDC17C2A}" type="presOf" srcId="{6CAF8353-35AC-477E-ADC9-2549803AF784}" destId="{904E6774-D42E-412F-B461-86C814E7DD61}" srcOrd="0" destOrd="0" presId="urn:microsoft.com/office/officeart/2009/3/layout/SnapshotPictureList"/>
    <dgm:cxn modelId="{8F4CCDB9-DAC6-4BA8-B4E9-D1C5F403AA23}" type="presOf" srcId="{3B353BF6-59BA-4A18-A61F-F1D9B603E7E7}" destId="{09398947-262E-45EE-A714-B4E152172AA9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F48A0BFD-F38A-4A92-9943-29AAF873EBF3}" type="presParOf" srcId="{904E6774-D42E-412F-B461-86C814E7DD61}" destId="{0078768D-A2AE-4083-B3A0-24DB51D2DA02}" srcOrd="0" destOrd="0" presId="urn:microsoft.com/office/officeart/2009/3/layout/SnapshotPictureList"/>
    <dgm:cxn modelId="{09C03A7A-EA06-49B4-A85E-03AF3ADD6697}" type="presParOf" srcId="{0078768D-A2AE-4083-B3A0-24DB51D2DA02}" destId="{7A278560-E547-4271-A5E8-6CE854B399F4}" srcOrd="0" destOrd="0" presId="urn:microsoft.com/office/officeart/2009/3/layout/SnapshotPictureList"/>
    <dgm:cxn modelId="{3D5E4C87-1AA9-4836-9235-6103056B539F}" type="presParOf" srcId="{0078768D-A2AE-4083-B3A0-24DB51D2DA02}" destId="{ACEFAEE4-ED92-4CFA-81F5-100A4EE9943F}" srcOrd="1" destOrd="0" presId="urn:microsoft.com/office/officeart/2009/3/layout/SnapshotPictureList"/>
    <dgm:cxn modelId="{88DAB1DB-1634-46C7-A9F4-42917C725BCD}" type="presParOf" srcId="{0078768D-A2AE-4083-B3A0-24DB51D2DA02}" destId="{09398947-262E-45EE-A714-B4E152172AA9}" srcOrd="2" destOrd="0" presId="urn:microsoft.com/office/officeart/2009/3/layout/SnapshotPictureList"/>
    <dgm:cxn modelId="{C91A8829-2CB4-4084-8AC8-F3C92BBFC2BD}" type="presParOf" srcId="{0078768D-A2AE-4083-B3A0-24DB51D2DA02}" destId="{00F224E1-61EB-47BE-B30A-87BD1A8919A6}" srcOrd="3" destOrd="0" presId="urn:microsoft.com/office/officeart/2009/3/layout/SnapshotPictureList"/>
    <dgm:cxn modelId="{4F9598BC-4669-44AF-8808-054DDADE38B4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AF8353-35AC-477E-ADC9-2549803AF78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01402A-044E-44F9-A655-268C37C481EB}">
      <dgm:prSet phldrT="[Texto]" custT="1"/>
      <dgm:spPr/>
      <dgm:t>
        <a:bodyPr/>
        <a:lstStyle/>
        <a:p>
          <a:r>
            <a:rPr lang="es-ES" sz="1800" b="1" dirty="0">
              <a:latin typeface="Garamond" panose="02020404030301010803" pitchFamily="18" charset="0"/>
            </a:rPr>
            <a:t>2. GRÁFICO DE 30 MINUTOS.</a:t>
          </a:r>
        </a:p>
      </dgm:t>
    </dgm:pt>
    <dgm:pt modelId="{99D1209A-99B5-4D20-9EB8-1435ADC5A0CC}" type="parTrans" cxnId="{0197EBAA-739F-4850-A260-FF4E618FB299}">
      <dgm:prSet/>
      <dgm:spPr/>
      <dgm:t>
        <a:bodyPr/>
        <a:lstStyle/>
        <a:p>
          <a:endParaRPr lang="es-ES"/>
        </a:p>
      </dgm:t>
    </dgm:pt>
    <dgm:pt modelId="{2D8D9FD4-D7B2-4652-AD39-BBD63099CD3F}" type="sibTrans" cxnId="{0197EBAA-739F-4850-A260-FF4E618FB299}">
      <dgm:prSet/>
      <dgm:spPr/>
      <dgm:t>
        <a:bodyPr/>
        <a:lstStyle/>
        <a:p>
          <a:endParaRPr lang="es-ES"/>
        </a:p>
      </dgm:t>
    </dgm:pt>
    <dgm:pt modelId="{3B353BF6-59BA-4A18-A61F-F1D9B603E7E7}">
      <dgm:prSet phldrT="[Texto]" custT="1"/>
      <dgm:spPr/>
      <dgm:t>
        <a:bodyPr/>
        <a:lstStyle/>
        <a:p>
          <a:r>
            <a:rPr lang="es-ES" sz="1800" dirty="0">
              <a:latin typeface="Garamond" panose="02020404030301010803" pitchFamily="18" charset="0"/>
            </a:rPr>
            <a:t>Proyección 80% ATR:</a:t>
          </a: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Pendiente </a:t>
          </a:r>
          <a:r>
            <a:rPr lang="es-ES" sz="1800" dirty="0">
              <a:latin typeface="Garamond" panose="02020404030301010803" pitchFamily="18" charset="0"/>
            </a:rPr>
            <a:t>de la tendencia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·Áreas </a:t>
          </a:r>
          <a:r>
            <a:rPr lang="es-ES" sz="1800" dirty="0">
              <a:latin typeface="Garamond" panose="02020404030301010803" pitchFamily="18" charset="0"/>
            </a:rPr>
            <a:t>de confluencia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  <a:endParaRPr lang="es-ES" sz="1800" dirty="0">
            <a:latin typeface="Garamond" panose="02020404030301010803" pitchFamily="18" charset="0"/>
          </a:endParaRPr>
        </a:p>
        <a:p>
          <a:endParaRPr lang="es-ES" sz="1800" dirty="0" smtClean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Zona </a:t>
          </a:r>
          <a:r>
            <a:rPr lang="es-ES" sz="1800" dirty="0">
              <a:latin typeface="Garamond" panose="02020404030301010803" pitchFamily="18" charset="0"/>
            </a:rPr>
            <a:t>de Market Profile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Volumen </a:t>
          </a:r>
          <a:r>
            <a:rPr lang="es-ES" sz="1800" dirty="0">
              <a:latin typeface="Garamond" panose="02020404030301010803" pitchFamily="18" charset="0"/>
            </a:rPr>
            <a:t>de referencia</a:t>
          </a:r>
          <a:r>
            <a:rPr lang="es-ES" sz="1800" dirty="0" smtClean="0">
              <a:latin typeface="Garamond" panose="02020404030301010803" pitchFamily="18" charset="0"/>
            </a:rPr>
            <a:t>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r>
            <a:rPr lang="es-ES" sz="1800" dirty="0" smtClean="0">
              <a:latin typeface="Garamond" panose="02020404030301010803" pitchFamily="18" charset="0"/>
            </a:rPr>
            <a:t>50</a:t>
          </a:r>
          <a:r>
            <a:rPr lang="es-ES" sz="1800" dirty="0">
              <a:latin typeface="Garamond" panose="02020404030301010803" pitchFamily="18" charset="0"/>
            </a:rPr>
            <a:t>% del Volumen de referencia:</a:t>
          </a:r>
        </a:p>
        <a:p>
          <a:endParaRPr lang="es-ES" sz="1800" dirty="0">
            <a:latin typeface="Garamond" panose="02020404030301010803" pitchFamily="18" charset="0"/>
          </a:endParaRPr>
        </a:p>
        <a:p>
          <a:endParaRPr lang="es-ES" sz="1800" dirty="0">
            <a:latin typeface="Garamond" panose="02020404030301010803" pitchFamily="18" charset="0"/>
          </a:endParaRPr>
        </a:p>
      </dgm:t>
    </dgm:pt>
    <dgm:pt modelId="{FCF57153-A70B-4C54-ACD7-1F3CCA49067D}" type="parTrans" cxnId="{03221BE2-1B61-451D-9572-31CC8FEF07D5}">
      <dgm:prSet/>
      <dgm:spPr/>
      <dgm:t>
        <a:bodyPr/>
        <a:lstStyle/>
        <a:p>
          <a:endParaRPr lang="es-ES"/>
        </a:p>
      </dgm:t>
    </dgm:pt>
    <dgm:pt modelId="{55F110F3-A379-4DB8-8B90-70203A4B2403}" type="sibTrans" cxnId="{03221BE2-1B61-451D-9572-31CC8FEF07D5}">
      <dgm:prSet/>
      <dgm:spPr/>
      <dgm:t>
        <a:bodyPr/>
        <a:lstStyle/>
        <a:p>
          <a:endParaRPr lang="es-ES"/>
        </a:p>
      </dgm:t>
    </dgm:pt>
    <dgm:pt modelId="{904E6774-D42E-412F-B461-86C814E7DD61}" type="pres">
      <dgm:prSet presAssocID="{6CAF8353-35AC-477E-ADC9-2549803AF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078768D-A2AE-4083-B3A0-24DB51D2DA02}" type="pres">
      <dgm:prSet presAssocID="{0F01402A-044E-44F9-A655-268C37C481EB}" presName="composite" presStyleCnt="0"/>
      <dgm:spPr/>
    </dgm:pt>
    <dgm:pt modelId="{7A278560-E547-4271-A5E8-6CE854B399F4}" type="pres">
      <dgm:prSet presAssocID="{0F01402A-044E-44F9-A655-268C37C481EB}" presName="ParentAccentShape" presStyleLbl="trBgShp" presStyleIdx="0" presStyleCnt="2"/>
      <dgm:spPr>
        <a:solidFill>
          <a:srgbClr val="001334"/>
        </a:solidFill>
      </dgm:spPr>
    </dgm:pt>
    <dgm:pt modelId="{ACEFAEE4-ED92-4CFA-81F5-100A4EE9943F}" type="pres">
      <dgm:prSet presAssocID="{0F01402A-044E-44F9-A655-268C37C481EB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98947-262E-45EE-A714-B4E152172AA9}" type="pres">
      <dgm:prSet presAssocID="{0F01402A-044E-44F9-A655-268C37C481EB}" presName="ChildText" presStyleLbl="revTx" presStyleIdx="1" presStyleCnt="2" custScaleX="114528" custLinFactNeighborX="-414" custLinFactNeighborY="-454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F224E1-61EB-47BE-B30A-87BD1A8919A6}" type="pres">
      <dgm:prSet presAssocID="{0F01402A-044E-44F9-A655-268C37C481EB}" presName="ChildAccentShape" presStyleLbl="trBgShp" presStyleIdx="1" presStyleCnt="2" custFlipHor="1" custScaleX="69916"/>
      <dgm:spPr>
        <a:solidFill>
          <a:srgbClr val="001334"/>
        </a:solidFill>
      </dgm:spPr>
    </dgm:pt>
    <dgm:pt modelId="{2D0E5E57-0135-4100-8448-B03A9DC8B425}" type="pres">
      <dgm:prSet presAssocID="{0F01402A-044E-44F9-A655-268C37C481EB}" presName="Image" presStyleLbl="alignImgPlace1" presStyleIdx="0" presStyleCnt="1" custLinFactNeighborX="-82" custLinFactNeighborY="-258"/>
      <dgm:spPr/>
      <dgm:t>
        <a:bodyPr/>
        <a:lstStyle/>
        <a:p>
          <a:endParaRPr lang="es-ES"/>
        </a:p>
      </dgm:t>
    </dgm:pt>
  </dgm:ptLst>
  <dgm:cxnLst>
    <dgm:cxn modelId="{204255DF-271D-4D53-A2B0-870DD19FA151}" type="presOf" srcId="{0F01402A-044E-44F9-A655-268C37C481EB}" destId="{ACEFAEE4-ED92-4CFA-81F5-100A4EE9943F}" srcOrd="0" destOrd="0" presId="urn:microsoft.com/office/officeart/2009/3/layout/SnapshotPictureList"/>
    <dgm:cxn modelId="{BB79AC0D-017A-4717-B756-8903D728CD0E}" type="presOf" srcId="{6CAF8353-35AC-477E-ADC9-2549803AF784}" destId="{904E6774-D42E-412F-B461-86C814E7DD61}" srcOrd="0" destOrd="0" presId="urn:microsoft.com/office/officeart/2009/3/layout/SnapshotPictureList"/>
    <dgm:cxn modelId="{0197EBAA-739F-4850-A260-FF4E618FB299}" srcId="{6CAF8353-35AC-477E-ADC9-2549803AF784}" destId="{0F01402A-044E-44F9-A655-268C37C481EB}" srcOrd="0" destOrd="0" parTransId="{99D1209A-99B5-4D20-9EB8-1435ADC5A0CC}" sibTransId="{2D8D9FD4-D7B2-4652-AD39-BBD63099CD3F}"/>
    <dgm:cxn modelId="{03221BE2-1B61-451D-9572-31CC8FEF07D5}" srcId="{0F01402A-044E-44F9-A655-268C37C481EB}" destId="{3B353BF6-59BA-4A18-A61F-F1D9B603E7E7}" srcOrd="0" destOrd="0" parTransId="{FCF57153-A70B-4C54-ACD7-1F3CCA49067D}" sibTransId="{55F110F3-A379-4DB8-8B90-70203A4B2403}"/>
    <dgm:cxn modelId="{1385C0F0-13A7-4350-BAE4-6DA6CE43DD87}" type="presOf" srcId="{3B353BF6-59BA-4A18-A61F-F1D9B603E7E7}" destId="{09398947-262E-45EE-A714-B4E152172AA9}" srcOrd="0" destOrd="0" presId="urn:microsoft.com/office/officeart/2009/3/layout/SnapshotPictureList"/>
    <dgm:cxn modelId="{8B712A95-F072-4007-B479-BAB708DF3503}" type="presParOf" srcId="{904E6774-D42E-412F-B461-86C814E7DD61}" destId="{0078768D-A2AE-4083-B3A0-24DB51D2DA02}" srcOrd="0" destOrd="0" presId="urn:microsoft.com/office/officeart/2009/3/layout/SnapshotPictureList"/>
    <dgm:cxn modelId="{C2EE337D-890C-4AEF-9AC6-4F900F696FE2}" type="presParOf" srcId="{0078768D-A2AE-4083-B3A0-24DB51D2DA02}" destId="{7A278560-E547-4271-A5E8-6CE854B399F4}" srcOrd="0" destOrd="0" presId="urn:microsoft.com/office/officeart/2009/3/layout/SnapshotPictureList"/>
    <dgm:cxn modelId="{31697AF6-0FE3-4910-AEDB-0C7879E1B101}" type="presParOf" srcId="{0078768D-A2AE-4083-B3A0-24DB51D2DA02}" destId="{ACEFAEE4-ED92-4CFA-81F5-100A4EE9943F}" srcOrd="1" destOrd="0" presId="urn:microsoft.com/office/officeart/2009/3/layout/SnapshotPictureList"/>
    <dgm:cxn modelId="{F322CCF3-E4EE-46D8-B96F-4BA3017C8F6F}" type="presParOf" srcId="{0078768D-A2AE-4083-B3A0-24DB51D2DA02}" destId="{09398947-262E-45EE-A714-B4E152172AA9}" srcOrd="2" destOrd="0" presId="urn:microsoft.com/office/officeart/2009/3/layout/SnapshotPictureList"/>
    <dgm:cxn modelId="{8861804A-B72A-4ADC-BAAD-87F3DCD927C4}" type="presParOf" srcId="{0078768D-A2AE-4083-B3A0-24DB51D2DA02}" destId="{00F224E1-61EB-47BE-B30A-87BD1A8919A6}" srcOrd="3" destOrd="0" presId="urn:microsoft.com/office/officeart/2009/3/layout/SnapshotPictureList"/>
    <dgm:cxn modelId="{744992FF-298A-4D43-8144-B1BDAE74484B}" type="presParOf" srcId="{0078768D-A2AE-4083-B3A0-24DB51D2DA02}" destId="{2D0E5E57-0135-4100-8448-B03A9DC8B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·Dentro de la proyección del ATR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Pendiente de la tendencia: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·cerca de 45º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Áreas de confluencia: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·Línea de tendencia y soporte de canal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 </a:t>
          </a:r>
          <a:r>
            <a:rPr lang="es-ES" sz="1800" kern="1200" dirty="0" err="1">
              <a:latin typeface="Garamond" panose="02020404030301010803" pitchFamily="18" charset="0"/>
            </a:rPr>
            <a:t>Market</a:t>
          </a:r>
          <a:r>
            <a:rPr lang="es-ES" sz="1800" kern="1200" dirty="0">
              <a:latin typeface="Garamond" panose="02020404030301010803" pitchFamily="18" charset="0"/>
            </a:rPr>
            <a:t> </a:t>
          </a:r>
          <a:r>
            <a:rPr lang="es-ES" sz="1800" kern="1200" dirty="0" err="1">
              <a:latin typeface="Garamond" panose="02020404030301010803" pitchFamily="18" charset="0"/>
            </a:rPr>
            <a:t>Profile</a:t>
          </a:r>
          <a:r>
            <a:rPr lang="es-ES" sz="1800" kern="1200" dirty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·La entrada se encuentra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·volumen de referencia marcado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50%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·marcado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3767" y="798390"/>
          <a:ext cx="210144" cy="3889325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4459" y="798390"/>
          <a:ext cx="5465519" cy="3889325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4315" y="332368"/>
          <a:ext cx="5255375" cy="3678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8136" y="4012637"/>
          <a:ext cx="5041699" cy="46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8136" y="4012637"/>
        <a:ext cx="5041699" cy="461666"/>
      </dsp:txXfrm>
    </dsp:sp>
    <dsp:sp modelId="{09398947-262E-45EE-A714-B4E152172AA9}">
      <dsp:nvSpPr>
        <dsp:cNvPr id="0" name=""/>
        <dsp:cNvSpPr/>
      </dsp:nvSpPr>
      <dsp:spPr>
        <a:xfrm>
          <a:off x="5902485" y="798390"/>
          <a:ext cx="2498775" cy="38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·dentro del a proyección del 80% del ATR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Patrón de entrada: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 T2, indecisión sin volumen en venta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 </a:t>
          </a:r>
          <a:r>
            <a:rPr lang="es-ES" sz="1800" kern="1200" dirty="0" err="1">
              <a:latin typeface="Garamond" panose="02020404030301010803" pitchFamily="18" charset="0"/>
            </a:rPr>
            <a:t>Market</a:t>
          </a:r>
          <a:r>
            <a:rPr lang="es-ES" sz="1800" kern="1200" dirty="0">
              <a:latin typeface="Garamond" panose="02020404030301010803" pitchFamily="18" charset="0"/>
            </a:rPr>
            <a:t> </a:t>
          </a:r>
          <a:r>
            <a:rPr lang="es-ES" sz="1800" kern="1200" dirty="0" err="1">
              <a:latin typeface="Garamond" panose="02020404030301010803" pitchFamily="18" charset="0"/>
            </a:rPr>
            <a:t>Profile</a:t>
          </a:r>
          <a:r>
            <a:rPr lang="es-ES" sz="1800" kern="1200" dirty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·zona inferior de la campana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·Marcado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50%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·Marcado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2485" y="798390"/>
        <a:ext cx="2498775" cy="38893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>
          <a:off x="8627877" y="796717"/>
          <a:ext cx="210349" cy="3893127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10349" y="796717"/>
          <a:ext cx="5470862" cy="3893127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0" y="330240"/>
          <a:ext cx="5260512" cy="36825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24234" y="4014106"/>
          <a:ext cx="5046627" cy="46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3. GRÁFICO DE 5 MINUTOS.</a:t>
          </a:r>
        </a:p>
      </dsp:txBody>
      <dsp:txXfrm>
        <a:off x="424234" y="4014106"/>
        <a:ext cx="5046627" cy="462118"/>
      </dsp:txXfrm>
    </dsp:sp>
    <dsp:sp modelId="{09398947-262E-45EE-A714-B4E152172AA9}">
      <dsp:nvSpPr>
        <dsp:cNvPr id="0" name=""/>
        <dsp:cNvSpPr/>
      </dsp:nvSpPr>
      <dsp:spPr>
        <a:xfrm>
          <a:off x="5903935" y="796717"/>
          <a:ext cx="2501218" cy="389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Zona del ATR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Patrón </a:t>
          </a:r>
          <a:r>
            <a:rPr lang="es-ES" sz="1800" kern="1200" dirty="0">
              <a:latin typeface="Garamond" panose="02020404030301010803" pitchFamily="18" charset="0"/>
            </a:rPr>
            <a:t>de entrada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903935" y="796717"/>
        <a:ext cx="2501218" cy="38931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24E1-61EB-47BE-B30A-87BD1A8919A6}">
      <dsp:nvSpPr>
        <dsp:cNvPr id="0" name=""/>
        <dsp:cNvSpPr/>
      </dsp:nvSpPr>
      <dsp:spPr>
        <a:xfrm flipH="1">
          <a:off x="8688602" y="661173"/>
          <a:ext cx="147219" cy="3897138"/>
        </a:xfrm>
        <a:prstGeom prst="rect">
          <a:avLst/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560-E547-4271-A5E8-6CE854B399F4}">
      <dsp:nvSpPr>
        <dsp:cNvPr id="0" name=""/>
        <dsp:cNvSpPr/>
      </dsp:nvSpPr>
      <dsp:spPr>
        <a:xfrm>
          <a:off x="230727" y="661173"/>
          <a:ext cx="5476500" cy="3897138"/>
        </a:xfrm>
        <a:prstGeom prst="frame">
          <a:avLst>
            <a:gd name="adj1" fmla="val 5450"/>
          </a:avLst>
        </a:prstGeom>
        <a:solidFill>
          <a:srgbClr val="0013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E5E57-0135-4100-8448-B03A9DC8B425}">
      <dsp:nvSpPr>
        <dsp:cNvPr id="0" name=""/>
        <dsp:cNvSpPr/>
      </dsp:nvSpPr>
      <dsp:spPr>
        <a:xfrm>
          <a:off x="15842" y="184704"/>
          <a:ext cx="5265933" cy="3686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FAEE4-ED92-4CFA-81F5-100A4EE9943F}">
      <dsp:nvSpPr>
        <dsp:cNvPr id="0" name=""/>
        <dsp:cNvSpPr/>
      </dsp:nvSpPr>
      <dsp:spPr>
        <a:xfrm>
          <a:off x="444832" y="3881877"/>
          <a:ext cx="5051828" cy="46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Garamond" panose="02020404030301010803" pitchFamily="18" charset="0"/>
            </a:rPr>
            <a:t>2. GRÁFICO DE 30 MINUTOS.</a:t>
          </a:r>
        </a:p>
      </dsp:txBody>
      <dsp:txXfrm>
        <a:off x="444832" y="3881877"/>
        <a:ext cx="5051828" cy="462594"/>
      </dsp:txXfrm>
    </dsp:sp>
    <dsp:sp modelId="{09398947-262E-45EE-A714-B4E152172AA9}">
      <dsp:nvSpPr>
        <dsp:cNvPr id="0" name=""/>
        <dsp:cNvSpPr/>
      </dsp:nvSpPr>
      <dsp:spPr>
        <a:xfrm>
          <a:off x="5737938" y="483970"/>
          <a:ext cx="2867547" cy="389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Garamond" panose="02020404030301010803" pitchFamily="18" charset="0"/>
            </a:rPr>
            <a:t>Proyección 80% ATR: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Pendiente </a:t>
          </a:r>
          <a:r>
            <a:rPr lang="es-ES" sz="1800" kern="1200" dirty="0">
              <a:latin typeface="Garamond" panose="02020404030301010803" pitchFamily="18" charset="0"/>
            </a:rPr>
            <a:t>de la tendencia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·Áreas </a:t>
          </a:r>
          <a:r>
            <a:rPr lang="es-ES" sz="1800" kern="1200" dirty="0">
              <a:latin typeface="Garamond" panose="02020404030301010803" pitchFamily="18" charset="0"/>
            </a:rPr>
            <a:t>de confluencia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Zona </a:t>
          </a:r>
          <a:r>
            <a:rPr lang="es-ES" sz="1800" kern="1200" dirty="0">
              <a:latin typeface="Garamond" panose="02020404030301010803" pitchFamily="18" charset="0"/>
            </a:rPr>
            <a:t>de Market Profile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Volumen </a:t>
          </a:r>
          <a:r>
            <a:rPr lang="es-ES" sz="1800" kern="1200" dirty="0">
              <a:latin typeface="Garamond" panose="02020404030301010803" pitchFamily="18" charset="0"/>
            </a:rPr>
            <a:t>de referencia</a:t>
          </a:r>
          <a:r>
            <a:rPr lang="es-ES" sz="1800" kern="1200" dirty="0" smtClean="0">
              <a:latin typeface="Garamond" panose="020204040303010108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aramond" panose="02020404030301010803" pitchFamily="18" charset="0"/>
            </a:rPr>
            <a:t>50</a:t>
          </a:r>
          <a:r>
            <a:rPr lang="es-ES" sz="1800" kern="1200" dirty="0">
              <a:latin typeface="Garamond" panose="02020404030301010803" pitchFamily="18" charset="0"/>
            </a:rPr>
            <a:t>% del Volumen de referencia: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Garamond" panose="02020404030301010803" pitchFamily="18" charset="0"/>
          </a:endParaRPr>
        </a:p>
      </dsp:txBody>
      <dsp:txXfrm>
        <a:off x="5737938" y="483970"/>
        <a:ext cx="2867547" cy="389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8D9C-B8AE-40D5-A826-AE3A7BF40735}" type="datetimeFigureOut">
              <a:rPr lang="es-ES" smtClean="0"/>
              <a:pPr/>
              <a:t>24/03/2020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EE31-9CB3-4F99-ADD5-CB15E2E016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67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D1D9596F-4412-4833-BCDE-DBDD4628F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48" t="25960" b="63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175897" y="5208830"/>
            <a:ext cx="5482249" cy="601319"/>
          </a:xfrm>
        </p:spPr>
        <p:txBody>
          <a:bodyPr anchor="b">
            <a:noAutofit/>
          </a:bodyPr>
          <a:lstStyle>
            <a:lvl1pPr algn="r">
              <a:defRPr sz="2400" b="1" i="0">
                <a:solidFill>
                  <a:schemeClr val="bg1"/>
                </a:solidFill>
                <a:latin typeface="Avenir LT Std 55 Roman" panose="020B0503020203020204" pitchFamily="34" charset="0"/>
                <a:cs typeface="Helvetica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897" y="5882712"/>
            <a:ext cx="5482249" cy="7169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venir LT Std 55 Roman" panose="020B0503020203020204" pitchFamily="34" charset="0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Descripción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298523D-FCCA-4307-8F75-A5E767E62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854" y="5643830"/>
            <a:ext cx="2116981" cy="7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3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0937" t="27941" r="17554" b="31965"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694443" y="274638"/>
            <a:ext cx="5887956" cy="1143000"/>
          </a:xfrm>
        </p:spPr>
        <p:txBody>
          <a:bodyPr>
            <a:normAutofit/>
          </a:bodyPr>
          <a:lstStyle>
            <a:lvl1pPr algn="r">
              <a:defRPr sz="2400" b="1" i="0">
                <a:solidFill>
                  <a:srgbClr val="172C3C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</a:t>
            </a:r>
            <a:r>
              <a:rPr lang="es-ES" dirty="0"/>
              <a:t>i</a:t>
            </a:r>
            <a:r>
              <a:rPr lang="es-ES_tradnl" dirty="0" err="1"/>
              <a:t>tulo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979887"/>
            <a:ext cx="10972800" cy="414627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1pPr>
            <a:lvl2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2pPr>
            <a:lvl3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3pPr>
            <a:lvl4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4pPr>
            <a:lvl5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724140"/>
            <a:ext cx="12192000" cy="133860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58FD379-90F0-4146-9819-51C74CCB57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806"/>
            <a:ext cx="1400175" cy="8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7087C99-D97E-48A4-BBC2-FC42B20EE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0937" t="27941" r="17554" b="3196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694443" y="274638"/>
            <a:ext cx="5887956" cy="1143000"/>
          </a:xfrm>
        </p:spPr>
        <p:txBody>
          <a:bodyPr>
            <a:normAutofit/>
          </a:bodyPr>
          <a:lstStyle>
            <a:lvl1pPr algn="r">
              <a:defRPr sz="2400" b="1" i="0">
                <a:solidFill>
                  <a:srgbClr val="172C3C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</a:t>
            </a:r>
            <a:r>
              <a:rPr lang="es-ES" dirty="0"/>
              <a:t>i</a:t>
            </a:r>
            <a:r>
              <a:rPr lang="es-ES_tradnl" dirty="0" err="1"/>
              <a:t>tulo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724140"/>
            <a:ext cx="12192000" cy="133860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redondeado 3"/>
          <p:cNvSpPr/>
          <p:nvPr userDrawn="1"/>
        </p:nvSpPr>
        <p:spPr>
          <a:xfrm>
            <a:off x="609601" y="1979887"/>
            <a:ext cx="10972799" cy="4470307"/>
          </a:xfrm>
          <a:prstGeom prst="roundRect">
            <a:avLst>
              <a:gd name="adj" fmla="val 524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780289" y="2129311"/>
            <a:ext cx="10591996" cy="4159005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1pPr>
            <a:lvl2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2pPr>
            <a:lvl3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3pPr>
            <a:lvl4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4pPr>
            <a:lvl5pPr>
              <a:defRPr sz="2000" b="0" i="0">
                <a:solidFill>
                  <a:srgbClr val="172C3C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2" name="Imagen 8">
            <a:extLst>
              <a:ext uri="{FF2B5EF4-FFF2-40B4-BE49-F238E27FC236}">
                <a16:creationId xmlns="" xmlns:a16="http://schemas.microsoft.com/office/drawing/2014/main" id="{758FD379-90F0-4146-9819-51C74CCB57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806"/>
            <a:ext cx="1400175" cy="8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724140"/>
            <a:ext cx="12192000" cy="133860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6175897" y="5208830"/>
            <a:ext cx="5482249" cy="601319"/>
          </a:xfrm>
        </p:spPr>
        <p:txBody>
          <a:bodyPr anchor="b">
            <a:noAutofit/>
          </a:bodyPr>
          <a:lstStyle>
            <a:lvl1pPr algn="r">
              <a:defRPr sz="2800" b="1" i="0">
                <a:solidFill>
                  <a:srgbClr val="172C3C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175897" y="5882712"/>
            <a:ext cx="5482249" cy="71690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72C3C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Descripción</a:t>
            </a:r>
            <a:endParaRPr lang="es-ES" dirty="0"/>
          </a:p>
        </p:txBody>
      </p:sp>
      <p:pic>
        <p:nvPicPr>
          <p:cNvPr id="10" name="Imagen 8">
            <a:extLst>
              <a:ext uri="{FF2B5EF4-FFF2-40B4-BE49-F238E27FC236}">
                <a16:creationId xmlns="" xmlns:a16="http://schemas.microsoft.com/office/drawing/2014/main" id="{758FD379-90F0-4146-9819-51C74CCB5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377796"/>
            <a:ext cx="1634464" cy="10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5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241BA29-E6C6-4A4A-8C80-67D5755E3BD3}" type="datetime1">
              <a:rPr lang="es-ES" smtClean="0"/>
              <a:pPr lvl="0"/>
              <a:t>24/03/2020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BADFD-21D8-4097-814C-107F5F94DD91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7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A492-89AF-C344-850E-1DF00AAE7061}" type="datetimeFigureOut">
              <a:rPr lang="es-ES" smtClean="0"/>
              <a:pPr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AF7A-5B98-2946-ABEB-EBB67B028A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6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5897" y="6121400"/>
            <a:ext cx="5482249" cy="478219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1800" dirty="0"/>
              <a:t>institutoibt.com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46377" y="5186912"/>
            <a:ext cx="827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latin typeface="Avenir LT Std 65 Medium"/>
                <a:cs typeface="Helvetica"/>
              </a:rPr>
              <a:t>Registro gráfico fiabilidad</a:t>
            </a:r>
            <a:endParaRPr lang="es-ES" sz="5400" b="1" dirty="0" smtClean="0">
              <a:solidFill>
                <a:schemeClr val="bg1"/>
              </a:solidFill>
              <a:latin typeface="Avenir LT Std 65 Medium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4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04689161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39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46189577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86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04689161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39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46189577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86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04689161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39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46189577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86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04689161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39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1334"/>
                </a:solidFill>
                <a:latin typeface="Avenir LT Std 65 Medium" pitchFamily="34" charset="0"/>
              </a:rPr>
              <a:t>ENTREGA DE PRÁCTICA DE FIABILIDAD</a:t>
            </a:r>
            <a:r>
              <a:rPr lang="es-ES" dirty="0">
                <a:solidFill>
                  <a:srgbClr val="001334"/>
                </a:solidFill>
                <a:latin typeface="Avenir LT Std 65 Medium" pitchFamily="34" charset="0"/>
              </a:rPr>
              <a:t/>
            </a:r>
            <a:br>
              <a:rPr lang="es-ES" dirty="0">
                <a:solidFill>
                  <a:srgbClr val="001334"/>
                </a:solidFill>
                <a:latin typeface="Avenir LT Std 65 Medium" pitchFamily="34" charset="0"/>
              </a:rPr>
            </a:br>
            <a:endParaRPr lang="es-ES" dirty="0"/>
          </a:p>
        </p:txBody>
      </p:sp>
      <p:sp>
        <p:nvSpPr>
          <p:cNvPr id="4" name="CuadroTexto 33"/>
          <p:cNvSpPr txBox="1"/>
          <p:nvPr/>
        </p:nvSpPr>
        <p:spPr>
          <a:xfrm>
            <a:off x="1299837" y="1862995"/>
            <a:ext cx="9282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Este registro gráfico se debe rellenar con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las 20 operaciones necesarias y responder a todas las cuestiones que se nos preguntan en cada uno de los apartados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Para poder rellenar correctamente el registro, debemos responder a todas las cuestiones que se nos preguntan acerca de los gráficos de M30 y M5.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Es importante cumplir todos los pasos del procedimiento, ya que de lo contrario la operativa verse perjudicada y no obtendremos los objetivos previstos.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46189577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86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7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35314037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1397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89846560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98344025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79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19128642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23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0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58466105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43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1728881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18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 EURUSD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8632978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6774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60429969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717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81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9912667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950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24193138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085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70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35314037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139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89846560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0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87570524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895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98344025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79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19128642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234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04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58466105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43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1728881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184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9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8632978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6774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60429969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717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81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9912667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95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77670692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594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24193138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085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70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35314037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1397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89846560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0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6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98344025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79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19128642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234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04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58466105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4355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1728881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18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80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9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8632978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67744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60429969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717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81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9912667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9501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24193138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0857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5897" y="6121400"/>
            <a:ext cx="5482249" cy="478219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1800" dirty="0"/>
              <a:t>institutoibt.com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114800" y="5315444"/>
            <a:ext cx="761748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900" b="1" dirty="0" smtClean="0">
                <a:solidFill>
                  <a:schemeClr val="bg1"/>
                </a:solidFill>
                <a:latin typeface="Avenir LT Std 65 Medium"/>
                <a:cs typeface="Helvetica"/>
              </a:rPr>
              <a:t>Entorno de mercado</a:t>
            </a:r>
          </a:p>
        </p:txBody>
      </p:sp>
    </p:spTree>
    <p:extLst>
      <p:ext uri="{BB962C8B-B14F-4D97-AF65-F5344CB8AC3E}">
        <p14:creationId xmlns:p14="http://schemas.microsoft.com/office/powerpoint/2010/main" val="22674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85593469"/>
              </p:ext>
            </p:extLst>
          </p:nvPr>
        </p:nvGraphicFramePr>
        <p:xfrm>
          <a:off x="1814975" y="1597498"/>
          <a:ext cx="88559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21559" y="1412832"/>
            <a:ext cx="292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Graficación de niveles clave.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108670" y="1412832"/>
            <a:ext cx="3147594" cy="369332"/>
          </a:xfrm>
          <a:prstGeom prst="roundRect">
            <a:avLst/>
          </a:prstGeom>
          <a:noFill/>
          <a:ln>
            <a:solidFill>
              <a:srgbClr val="FF9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35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94443" y="274638"/>
            <a:ext cx="5887956" cy="1143000"/>
          </a:xfrm>
        </p:spPr>
        <p:txBody>
          <a:bodyPr/>
          <a:lstStyle/>
          <a:p>
            <a:r>
              <a:rPr lang="es-ES" dirty="0" smtClean="0"/>
              <a:t>GRÁFICO DE DISPARO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30835026"/>
              </p:ext>
            </p:extLst>
          </p:nvPr>
        </p:nvGraphicFramePr>
        <p:xfrm>
          <a:off x="1832731" y="1417638"/>
          <a:ext cx="8838227" cy="50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74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5" name="CuadroTexto 33"/>
          <p:cNvSpPr txBox="1"/>
          <p:nvPr/>
        </p:nvSpPr>
        <p:spPr>
          <a:xfrm>
            <a:off x="3794462" y="2882611"/>
            <a:ext cx="49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VALOR: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1936</Words>
  <Application>Microsoft Office PowerPoint</Application>
  <PresentationFormat>Personalizado</PresentationFormat>
  <Paragraphs>579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Tema de Office</vt:lpstr>
      <vt:lpstr>Presentación de PowerPoint</vt:lpstr>
      <vt:lpstr>ENTREGA DE PRÁCTICA DE FIABILIDAD 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EJEMPLO</vt:lpstr>
      <vt:lpstr>GRÁFICO DE ANÁLISIS</vt:lpstr>
      <vt:lpstr>GRÁFICO DE DISPARO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Garcia Sutil</dc:creator>
  <cp:lastModifiedBy>Miguel</cp:lastModifiedBy>
  <cp:revision>74</cp:revision>
  <dcterms:created xsi:type="dcterms:W3CDTF">2014-06-20T09:11:50Z</dcterms:created>
  <dcterms:modified xsi:type="dcterms:W3CDTF">2020-03-24T19:47:08Z</dcterms:modified>
</cp:coreProperties>
</file>