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300" r:id="rId4"/>
    <p:sldId id="301" r:id="rId5"/>
    <p:sldId id="302" r:id="rId6"/>
    <p:sldId id="303" r:id="rId7"/>
    <p:sldId id="304" r:id="rId8"/>
    <p:sldId id="306" r:id="rId9"/>
    <p:sldId id="307" r:id="rId10"/>
    <p:sldId id="30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334"/>
    <a:srgbClr val="FF8F09"/>
    <a:srgbClr val="FF6600"/>
    <a:srgbClr val="06001E"/>
    <a:srgbClr val="0000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64" autoAdjust="0"/>
  </p:normalViewPr>
  <p:slideViewPr>
    <p:cSldViewPr>
      <p:cViewPr>
        <p:scale>
          <a:sx n="75" d="100"/>
          <a:sy n="75" d="100"/>
        </p:scale>
        <p:origin x="-2664" y="-8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978FE7-5759-4005-9EC9-9E3B790B4D8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S"/>
        </a:p>
      </dgm:t>
    </dgm:pt>
    <dgm:pt modelId="{E39FA689-B4AC-4BCA-988B-1F85AD3B0609}">
      <dgm:prSet phldrT="[Texto]" custT="1"/>
      <dgm:spPr>
        <a:solidFill>
          <a:srgbClr val="001334"/>
        </a:solidFill>
        <a:ln w="38100">
          <a:solidFill>
            <a:srgbClr val="FF8F09"/>
          </a:solidFill>
        </a:ln>
      </dgm:spPr>
      <dgm:t>
        <a:bodyPr/>
        <a:lstStyle/>
        <a:p>
          <a:pPr algn="l"/>
          <a:r>
            <a:rPr lang="es-ES" sz="2400" b="1" dirty="0" smtClean="0">
              <a:latin typeface="Garamond" panose="02020404030301010803" pitchFamily="18" charset="0"/>
            </a:rPr>
            <a:t>1- Sistemas de trading de los que dispondremos o que vamos a utilizar.</a:t>
          </a:r>
          <a:endParaRPr lang="es-ES" sz="2400" b="1" dirty="0">
            <a:latin typeface="Garamond" panose="02020404030301010803" pitchFamily="18" charset="0"/>
          </a:endParaRPr>
        </a:p>
      </dgm:t>
    </dgm:pt>
    <dgm:pt modelId="{65B948B1-5FF7-451E-9D6B-C99E2F205D18}" type="parTrans" cxnId="{C2C2DCE1-B8B6-4634-844B-C70CEE170F63}">
      <dgm:prSet/>
      <dgm:spPr/>
      <dgm:t>
        <a:bodyPr/>
        <a:lstStyle/>
        <a:p>
          <a:endParaRPr lang="es-ES"/>
        </a:p>
      </dgm:t>
    </dgm:pt>
    <dgm:pt modelId="{D9FDB15E-8F06-41AE-93BD-2F07C2735BD8}" type="sibTrans" cxnId="{C2C2DCE1-B8B6-4634-844B-C70CEE170F63}">
      <dgm:prSet/>
      <dgm:spPr>
        <a:solidFill>
          <a:srgbClr val="FF8F09">
            <a:alpha val="90000"/>
          </a:srgbClr>
        </a:solidFill>
        <a:ln>
          <a:solidFill>
            <a:srgbClr val="FF8F09">
              <a:alpha val="90000"/>
            </a:srgbClr>
          </a:solidFill>
        </a:ln>
      </dgm:spPr>
      <dgm:t>
        <a:bodyPr/>
        <a:lstStyle/>
        <a:p>
          <a:endParaRPr lang="es-ES"/>
        </a:p>
      </dgm:t>
    </dgm:pt>
    <dgm:pt modelId="{5DF6CF99-1ABC-4936-8D2B-0AEA590AA1E8}">
      <dgm:prSet phldrT="[Texto]" custT="1"/>
      <dgm:spPr>
        <a:solidFill>
          <a:srgbClr val="001334"/>
        </a:solidFill>
        <a:ln w="38100">
          <a:solidFill>
            <a:srgbClr val="FF8F09"/>
          </a:solidFill>
        </a:ln>
      </dgm:spPr>
      <dgm:t>
        <a:bodyPr/>
        <a:lstStyle/>
        <a:p>
          <a:pPr algn="l"/>
          <a:r>
            <a:rPr lang="es-ES" sz="2400" b="1" dirty="0" smtClean="0">
              <a:latin typeface="Garamond" panose="02020404030301010803" pitchFamily="18" charset="0"/>
            </a:rPr>
            <a:t>2- Evaluar el entorno de nuestro mercado.</a:t>
          </a:r>
          <a:endParaRPr lang="es-ES" sz="2400" b="1" dirty="0">
            <a:latin typeface="Garamond" panose="02020404030301010803" pitchFamily="18" charset="0"/>
          </a:endParaRPr>
        </a:p>
      </dgm:t>
    </dgm:pt>
    <dgm:pt modelId="{8500BEDD-A2A5-4F4D-99C7-3CCD583DD860}" type="parTrans" cxnId="{5A772582-11DA-4426-9619-A63A8C438F75}">
      <dgm:prSet/>
      <dgm:spPr/>
      <dgm:t>
        <a:bodyPr/>
        <a:lstStyle/>
        <a:p>
          <a:endParaRPr lang="es-ES"/>
        </a:p>
      </dgm:t>
    </dgm:pt>
    <dgm:pt modelId="{02703EE5-7F73-4798-BFFA-2832B998EA86}" type="sibTrans" cxnId="{5A772582-11DA-4426-9619-A63A8C438F75}">
      <dgm:prSet/>
      <dgm:spPr>
        <a:solidFill>
          <a:srgbClr val="FF8F09">
            <a:alpha val="90000"/>
          </a:srgbClr>
        </a:solidFill>
        <a:ln>
          <a:solidFill>
            <a:srgbClr val="FF8F09">
              <a:alpha val="90000"/>
            </a:srgbClr>
          </a:solidFill>
        </a:ln>
      </dgm:spPr>
      <dgm:t>
        <a:bodyPr/>
        <a:lstStyle/>
        <a:p>
          <a:endParaRPr lang="es-ES"/>
        </a:p>
      </dgm:t>
    </dgm:pt>
    <dgm:pt modelId="{F1ED7AB7-174D-42FA-BA73-26A49D8B7964}">
      <dgm:prSet phldrT="[Texto]" custT="1"/>
      <dgm:spPr>
        <a:solidFill>
          <a:srgbClr val="001334"/>
        </a:solidFill>
        <a:ln w="38100">
          <a:solidFill>
            <a:srgbClr val="FF8F09"/>
          </a:solidFill>
        </a:ln>
      </dgm:spPr>
      <dgm:t>
        <a:bodyPr/>
        <a:lstStyle/>
        <a:p>
          <a:pPr algn="l"/>
          <a:r>
            <a:rPr lang="es-ES" sz="2400" b="1" dirty="0" smtClean="0">
              <a:latin typeface="Garamond" panose="02020404030301010803" pitchFamily="18" charset="0"/>
            </a:rPr>
            <a:t>3- Seleccionar el sistema de trading adecuado.</a:t>
          </a:r>
          <a:endParaRPr lang="es-ES" sz="2400" b="1" dirty="0">
            <a:latin typeface="Garamond" panose="02020404030301010803" pitchFamily="18" charset="0"/>
          </a:endParaRPr>
        </a:p>
      </dgm:t>
    </dgm:pt>
    <dgm:pt modelId="{6E99CD65-3F30-4945-893A-7DF33A965005}" type="parTrans" cxnId="{17045EE7-B118-463A-8620-92A2713CD88E}">
      <dgm:prSet/>
      <dgm:spPr/>
      <dgm:t>
        <a:bodyPr/>
        <a:lstStyle/>
        <a:p>
          <a:endParaRPr lang="es-ES"/>
        </a:p>
      </dgm:t>
    </dgm:pt>
    <dgm:pt modelId="{A20515C0-95A2-4D3E-892E-BDCEB2F28427}" type="sibTrans" cxnId="{17045EE7-B118-463A-8620-92A2713CD88E}">
      <dgm:prSet/>
      <dgm:spPr/>
      <dgm:t>
        <a:bodyPr/>
        <a:lstStyle/>
        <a:p>
          <a:endParaRPr lang="es-ES"/>
        </a:p>
      </dgm:t>
    </dgm:pt>
    <dgm:pt modelId="{76B0CA70-ACE2-45F7-A2B9-96CDD26DCE94}" type="pres">
      <dgm:prSet presAssocID="{D3978FE7-5759-4005-9EC9-9E3B790B4D8E}" presName="outerComposite" presStyleCnt="0">
        <dgm:presLayoutVars>
          <dgm:chMax val="5"/>
          <dgm:dir/>
          <dgm:resizeHandles val="exact"/>
        </dgm:presLayoutVars>
      </dgm:prSet>
      <dgm:spPr/>
      <dgm:t>
        <a:bodyPr/>
        <a:lstStyle/>
        <a:p>
          <a:endParaRPr lang="es-ES"/>
        </a:p>
      </dgm:t>
    </dgm:pt>
    <dgm:pt modelId="{1C0EFA71-B250-4277-B4A6-F190F363836B}" type="pres">
      <dgm:prSet presAssocID="{D3978FE7-5759-4005-9EC9-9E3B790B4D8E}" presName="dummyMaxCanvas" presStyleCnt="0">
        <dgm:presLayoutVars/>
      </dgm:prSet>
      <dgm:spPr/>
    </dgm:pt>
    <dgm:pt modelId="{627B9D03-2804-496C-BDC6-21DE07885EAD}" type="pres">
      <dgm:prSet presAssocID="{D3978FE7-5759-4005-9EC9-9E3B790B4D8E}" presName="ThreeNodes_1" presStyleLbl="node1" presStyleIdx="0" presStyleCnt="3">
        <dgm:presLayoutVars>
          <dgm:bulletEnabled val="1"/>
        </dgm:presLayoutVars>
      </dgm:prSet>
      <dgm:spPr/>
      <dgm:t>
        <a:bodyPr/>
        <a:lstStyle/>
        <a:p>
          <a:endParaRPr lang="es-ES"/>
        </a:p>
      </dgm:t>
    </dgm:pt>
    <dgm:pt modelId="{2EE9F4BE-D250-47F6-A29D-BBACC5466D61}" type="pres">
      <dgm:prSet presAssocID="{D3978FE7-5759-4005-9EC9-9E3B790B4D8E}" presName="ThreeNodes_2" presStyleLbl="node1" presStyleIdx="1" presStyleCnt="3">
        <dgm:presLayoutVars>
          <dgm:bulletEnabled val="1"/>
        </dgm:presLayoutVars>
      </dgm:prSet>
      <dgm:spPr/>
      <dgm:t>
        <a:bodyPr/>
        <a:lstStyle/>
        <a:p>
          <a:endParaRPr lang="es-ES"/>
        </a:p>
      </dgm:t>
    </dgm:pt>
    <dgm:pt modelId="{AA985DB6-AF04-4F9C-B82A-7AF3A1258AC5}" type="pres">
      <dgm:prSet presAssocID="{D3978FE7-5759-4005-9EC9-9E3B790B4D8E}" presName="ThreeNodes_3" presStyleLbl="node1" presStyleIdx="2" presStyleCnt="3">
        <dgm:presLayoutVars>
          <dgm:bulletEnabled val="1"/>
        </dgm:presLayoutVars>
      </dgm:prSet>
      <dgm:spPr/>
      <dgm:t>
        <a:bodyPr/>
        <a:lstStyle/>
        <a:p>
          <a:endParaRPr lang="es-ES"/>
        </a:p>
      </dgm:t>
    </dgm:pt>
    <dgm:pt modelId="{E4C1EAF0-DDD6-48E8-88AE-C156AB37E4E7}" type="pres">
      <dgm:prSet presAssocID="{D3978FE7-5759-4005-9EC9-9E3B790B4D8E}" presName="ThreeConn_1-2" presStyleLbl="fgAccFollowNode1" presStyleIdx="0" presStyleCnt="2">
        <dgm:presLayoutVars>
          <dgm:bulletEnabled val="1"/>
        </dgm:presLayoutVars>
      </dgm:prSet>
      <dgm:spPr/>
      <dgm:t>
        <a:bodyPr/>
        <a:lstStyle/>
        <a:p>
          <a:endParaRPr lang="es-ES"/>
        </a:p>
      </dgm:t>
    </dgm:pt>
    <dgm:pt modelId="{6B12D9D6-B4A3-4207-B0D0-0819BE866719}" type="pres">
      <dgm:prSet presAssocID="{D3978FE7-5759-4005-9EC9-9E3B790B4D8E}" presName="ThreeConn_2-3" presStyleLbl="fgAccFollowNode1" presStyleIdx="1" presStyleCnt="2">
        <dgm:presLayoutVars>
          <dgm:bulletEnabled val="1"/>
        </dgm:presLayoutVars>
      </dgm:prSet>
      <dgm:spPr/>
      <dgm:t>
        <a:bodyPr/>
        <a:lstStyle/>
        <a:p>
          <a:endParaRPr lang="es-ES"/>
        </a:p>
      </dgm:t>
    </dgm:pt>
    <dgm:pt modelId="{7A5D17A4-A7C2-4D4F-BEC9-DADBC78EB231}" type="pres">
      <dgm:prSet presAssocID="{D3978FE7-5759-4005-9EC9-9E3B790B4D8E}" presName="ThreeNodes_1_text" presStyleLbl="node1" presStyleIdx="2" presStyleCnt="3">
        <dgm:presLayoutVars>
          <dgm:bulletEnabled val="1"/>
        </dgm:presLayoutVars>
      </dgm:prSet>
      <dgm:spPr/>
      <dgm:t>
        <a:bodyPr/>
        <a:lstStyle/>
        <a:p>
          <a:endParaRPr lang="es-ES"/>
        </a:p>
      </dgm:t>
    </dgm:pt>
    <dgm:pt modelId="{3C1FB796-2D83-499B-BA0D-B9043FFFBECA}" type="pres">
      <dgm:prSet presAssocID="{D3978FE7-5759-4005-9EC9-9E3B790B4D8E}" presName="ThreeNodes_2_text" presStyleLbl="node1" presStyleIdx="2" presStyleCnt="3">
        <dgm:presLayoutVars>
          <dgm:bulletEnabled val="1"/>
        </dgm:presLayoutVars>
      </dgm:prSet>
      <dgm:spPr/>
      <dgm:t>
        <a:bodyPr/>
        <a:lstStyle/>
        <a:p>
          <a:endParaRPr lang="es-ES"/>
        </a:p>
      </dgm:t>
    </dgm:pt>
    <dgm:pt modelId="{56DBF904-B296-484D-A8CE-ED5A927C7C9B}" type="pres">
      <dgm:prSet presAssocID="{D3978FE7-5759-4005-9EC9-9E3B790B4D8E}" presName="ThreeNodes_3_text" presStyleLbl="node1" presStyleIdx="2" presStyleCnt="3">
        <dgm:presLayoutVars>
          <dgm:bulletEnabled val="1"/>
        </dgm:presLayoutVars>
      </dgm:prSet>
      <dgm:spPr/>
      <dgm:t>
        <a:bodyPr/>
        <a:lstStyle/>
        <a:p>
          <a:endParaRPr lang="es-ES"/>
        </a:p>
      </dgm:t>
    </dgm:pt>
  </dgm:ptLst>
  <dgm:cxnLst>
    <dgm:cxn modelId="{17045EE7-B118-463A-8620-92A2713CD88E}" srcId="{D3978FE7-5759-4005-9EC9-9E3B790B4D8E}" destId="{F1ED7AB7-174D-42FA-BA73-26A49D8B7964}" srcOrd="2" destOrd="0" parTransId="{6E99CD65-3F30-4945-893A-7DF33A965005}" sibTransId="{A20515C0-95A2-4D3E-892E-BDCEB2F28427}"/>
    <dgm:cxn modelId="{2715CFAD-FB05-4FDF-825F-CF11CB79E064}" type="presOf" srcId="{02703EE5-7F73-4798-BFFA-2832B998EA86}" destId="{6B12D9D6-B4A3-4207-B0D0-0819BE866719}" srcOrd="0" destOrd="0" presId="urn:microsoft.com/office/officeart/2005/8/layout/vProcess5"/>
    <dgm:cxn modelId="{807DCEDC-CCCA-4E96-8AEB-A527581777AF}" type="presOf" srcId="{E39FA689-B4AC-4BCA-988B-1F85AD3B0609}" destId="{627B9D03-2804-496C-BDC6-21DE07885EAD}" srcOrd="0" destOrd="0" presId="urn:microsoft.com/office/officeart/2005/8/layout/vProcess5"/>
    <dgm:cxn modelId="{5A772582-11DA-4426-9619-A63A8C438F75}" srcId="{D3978FE7-5759-4005-9EC9-9E3B790B4D8E}" destId="{5DF6CF99-1ABC-4936-8D2B-0AEA590AA1E8}" srcOrd="1" destOrd="0" parTransId="{8500BEDD-A2A5-4F4D-99C7-3CCD583DD860}" sibTransId="{02703EE5-7F73-4798-BFFA-2832B998EA86}"/>
    <dgm:cxn modelId="{FA581E3D-1D73-4874-A26B-42BC77D78ED2}" type="presOf" srcId="{F1ED7AB7-174D-42FA-BA73-26A49D8B7964}" destId="{AA985DB6-AF04-4F9C-B82A-7AF3A1258AC5}" srcOrd="0" destOrd="0" presId="urn:microsoft.com/office/officeart/2005/8/layout/vProcess5"/>
    <dgm:cxn modelId="{8B3ED1EE-4BC4-4A31-80CF-FB1990D93675}" type="presOf" srcId="{D9FDB15E-8F06-41AE-93BD-2F07C2735BD8}" destId="{E4C1EAF0-DDD6-48E8-88AE-C156AB37E4E7}" srcOrd="0" destOrd="0" presId="urn:microsoft.com/office/officeart/2005/8/layout/vProcess5"/>
    <dgm:cxn modelId="{803E61E3-237A-4FF9-96C6-5EBDC7C82AD2}" type="presOf" srcId="{5DF6CF99-1ABC-4936-8D2B-0AEA590AA1E8}" destId="{2EE9F4BE-D250-47F6-A29D-BBACC5466D61}" srcOrd="0" destOrd="0" presId="urn:microsoft.com/office/officeart/2005/8/layout/vProcess5"/>
    <dgm:cxn modelId="{242718D3-3093-4170-A5F1-97C436133091}" type="presOf" srcId="{F1ED7AB7-174D-42FA-BA73-26A49D8B7964}" destId="{56DBF904-B296-484D-A8CE-ED5A927C7C9B}" srcOrd="1" destOrd="0" presId="urn:microsoft.com/office/officeart/2005/8/layout/vProcess5"/>
    <dgm:cxn modelId="{979F555E-E208-4479-A41C-F0220BF30C46}" type="presOf" srcId="{E39FA689-B4AC-4BCA-988B-1F85AD3B0609}" destId="{7A5D17A4-A7C2-4D4F-BEC9-DADBC78EB231}" srcOrd="1" destOrd="0" presId="urn:microsoft.com/office/officeart/2005/8/layout/vProcess5"/>
    <dgm:cxn modelId="{C2C2DCE1-B8B6-4634-844B-C70CEE170F63}" srcId="{D3978FE7-5759-4005-9EC9-9E3B790B4D8E}" destId="{E39FA689-B4AC-4BCA-988B-1F85AD3B0609}" srcOrd="0" destOrd="0" parTransId="{65B948B1-5FF7-451E-9D6B-C99E2F205D18}" sibTransId="{D9FDB15E-8F06-41AE-93BD-2F07C2735BD8}"/>
    <dgm:cxn modelId="{A4FF4F12-33AD-4EFE-A495-3E63F0B28644}" type="presOf" srcId="{D3978FE7-5759-4005-9EC9-9E3B790B4D8E}" destId="{76B0CA70-ACE2-45F7-A2B9-96CDD26DCE94}" srcOrd="0" destOrd="0" presId="urn:microsoft.com/office/officeart/2005/8/layout/vProcess5"/>
    <dgm:cxn modelId="{8EC0B121-4BD5-4519-A77F-34E6CDC25C3B}" type="presOf" srcId="{5DF6CF99-1ABC-4936-8D2B-0AEA590AA1E8}" destId="{3C1FB796-2D83-499B-BA0D-B9043FFFBECA}" srcOrd="1" destOrd="0" presId="urn:microsoft.com/office/officeart/2005/8/layout/vProcess5"/>
    <dgm:cxn modelId="{546A02A8-9C01-40D2-844A-74149B1F305E}" type="presParOf" srcId="{76B0CA70-ACE2-45F7-A2B9-96CDD26DCE94}" destId="{1C0EFA71-B250-4277-B4A6-F190F363836B}" srcOrd="0" destOrd="0" presId="urn:microsoft.com/office/officeart/2005/8/layout/vProcess5"/>
    <dgm:cxn modelId="{EC5E7B1D-0535-4931-832B-682C94A7E568}" type="presParOf" srcId="{76B0CA70-ACE2-45F7-A2B9-96CDD26DCE94}" destId="{627B9D03-2804-496C-BDC6-21DE07885EAD}" srcOrd="1" destOrd="0" presId="urn:microsoft.com/office/officeart/2005/8/layout/vProcess5"/>
    <dgm:cxn modelId="{6FAB8A2A-B557-4513-B5DE-B982D6F22606}" type="presParOf" srcId="{76B0CA70-ACE2-45F7-A2B9-96CDD26DCE94}" destId="{2EE9F4BE-D250-47F6-A29D-BBACC5466D61}" srcOrd="2" destOrd="0" presId="urn:microsoft.com/office/officeart/2005/8/layout/vProcess5"/>
    <dgm:cxn modelId="{48B8EA14-E4BD-4695-9BF7-A4F8412F5CF2}" type="presParOf" srcId="{76B0CA70-ACE2-45F7-A2B9-96CDD26DCE94}" destId="{AA985DB6-AF04-4F9C-B82A-7AF3A1258AC5}" srcOrd="3" destOrd="0" presId="urn:microsoft.com/office/officeart/2005/8/layout/vProcess5"/>
    <dgm:cxn modelId="{CF1C4434-7ABB-4873-83D5-43E4266D3EFB}" type="presParOf" srcId="{76B0CA70-ACE2-45F7-A2B9-96CDD26DCE94}" destId="{E4C1EAF0-DDD6-48E8-88AE-C156AB37E4E7}" srcOrd="4" destOrd="0" presId="urn:microsoft.com/office/officeart/2005/8/layout/vProcess5"/>
    <dgm:cxn modelId="{06538A6E-2607-4914-8A32-BDC50DD4672A}" type="presParOf" srcId="{76B0CA70-ACE2-45F7-A2B9-96CDD26DCE94}" destId="{6B12D9D6-B4A3-4207-B0D0-0819BE866719}" srcOrd="5" destOrd="0" presId="urn:microsoft.com/office/officeart/2005/8/layout/vProcess5"/>
    <dgm:cxn modelId="{260731E6-72D7-4707-976E-046CC3B03C18}" type="presParOf" srcId="{76B0CA70-ACE2-45F7-A2B9-96CDD26DCE94}" destId="{7A5D17A4-A7C2-4D4F-BEC9-DADBC78EB231}" srcOrd="6" destOrd="0" presId="urn:microsoft.com/office/officeart/2005/8/layout/vProcess5"/>
    <dgm:cxn modelId="{D39699A9-0A65-48AA-AF18-8C20BF949EC6}" type="presParOf" srcId="{76B0CA70-ACE2-45F7-A2B9-96CDD26DCE94}" destId="{3C1FB796-2D83-499B-BA0D-B9043FFFBECA}" srcOrd="7" destOrd="0" presId="urn:microsoft.com/office/officeart/2005/8/layout/vProcess5"/>
    <dgm:cxn modelId="{026D2F12-F688-4422-82B4-FB8055C5CA20}" type="presParOf" srcId="{76B0CA70-ACE2-45F7-A2B9-96CDD26DCE94}" destId="{56DBF904-B296-484D-A8CE-ED5A927C7C9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8F69BA-2030-4193-BF79-F375954560EA}"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s-ES"/>
        </a:p>
      </dgm:t>
    </dgm:pt>
    <dgm:pt modelId="{450CA679-FECE-4431-A03F-C49216321D56}">
      <dgm:prSet phldrT="[Texto]" custT="1"/>
      <dgm:spPr>
        <a:solidFill>
          <a:srgbClr val="001334"/>
        </a:solidFill>
        <a:ln>
          <a:solidFill>
            <a:srgbClr val="FF8F09"/>
          </a:solidFill>
        </a:ln>
      </dgm:spPr>
      <dgm:t>
        <a:bodyPr/>
        <a:lstStyle/>
        <a:p>
          <a:r>
            <a:rPr lang="es-ES" sz="2400" b="1" dirty="0" smtClean="0">
              <a:latin typeface="Garamond" panose="02020404030301010803" pitchFamily="18" charset="0"/>
            </a:rPr>
            <a:t>1- Sistemas de trading tendenciales.</a:t>
          </a:r>
          <a:endParaRPr lang="es-ES" sz="2400" b="1" dirty="0">
            <a:latin typeface="Garamond" panose="02020404030301010803" pitchFamily="18" charset="0"/>
          </a:endParaRPr>
        </a:p>
      </dgm:t>
    </dgm:pt>
    <dgm:pt modelId="{9E0EC9DF-695B-4A12-9C8F-11DEFD4B768C}" type="parTrans" cxnId="{CB0FA4DE-6DD7-4B10-A79C-C44A9DD01299}">
      <dgm:prSet/>
      <dgm:spPr/>
      <dgm:t>
        <a:bodyPr/>
        <a:lstStyle/>
        <a:p>
          <a:endParaRPr lang="es-ES" sz="2400">
            <a:latin typeface="Garamond" panose="02020404030301010803" pitchFamily="18" charset="0"/>
          </a:endParaRPr>
        </a:p>
      </dgm:t>
    </dgm:pt>
    <dgm:pt modelId="{ABE0517A-0150-4973-939D-731566084771}" type="sibTrans" cxnId="{CB0FA4DE-6DD7-4B10-A79C-C44A9DD01299}">
      <dgm:prSet/>
      <dgm:spPr/>
      <dgm:t>
        <a:bodyPr/>
        <a:lstStyle/>
        <a:p>
          <a:endParaRPr lang="es-ES" sz="2400">
            <a:latin typeface="Garamond" panose="02020404030301010803" pitchFamily="18" charset="0"/>
          </a:endParaRPr>
        </a:p>
      </dgm:t>
    </dgm:pt>
    <dgm:pt modelId="{DCC0C5AC-7DB6-4709-BB4F-D9820DDBB0A7}">
      <dgm:prSet phldrT="[Texto]" custT="1"/>
      <dgm:spPr/>
      <dgm:t>
        <a:bodyPr/>
        <a:lstStyle/>
        <a:p>
          <a:r>
            <a:rPr lang="es-ES" sz="1800" dirty="0" smtClean="0">
              <a:latin typeface="Garamond" panose="02020404030301010803" pitchFamily="18" charset="0"/>
            </a:rPr>
            <a:t>Sistemas que se aplican a mercados con una dirección claramente definida.</a:t>
          </a:r>
          <a:endParaRPr lang="es-ES" sz="1800" dirty="0">
            <a:latin typeface="Garamond" panose="02020404030301010803" pitchFamily="18" charset="0"/>
          </a:endParaRPr>
        </a:p>
      </dgm:t>
    </dgm:pt>
    <dgm:pt modelId="{6E70B5F1-06D3-466A-BEEE-1CBFA173DF3A}" type="parTrans" cxnId="{67CCB5F8-0FFA-4211-ADE8-0993E425EDDD}">
      <dgm:prSet/>
      <dgm:spPr/>
      <dgm:t>
        <a:bodyPr/>
        <a:lstStyle/>
        <a:p>
          <a:endParaRPr lang="es-ES" sz="2400">
            <a:latin typeface="Garamond" panose="02020404030301010803" pitchFamily="18" charset="0"/>
          </a:endParaRPr>
        </a:p>
      </dgm:t>
    </dgm:pt>
    <dgm:pt modelId="{EF4FC8FC-B9AB-44DB-946D-C8219D6FF02C}" type="sibTrans" cxnId="{67CCB5F8-0FFA-4211-ADE8-0993E425EDDD}">
      <dgm:prSet/>
      <dgm:spPr/>
      <dgm:t>
        <a:bodyPr/>
        <a:lstStyle/>
        <a:p>
          <a:endParaRPr lang="es-ES" sz="2400">
            <a:latin typeface="Garamond" panose="02020404030301010803" pitchFamily="18" charset="0"/>
          </a:endParaRPr>
        </a:p>
      </dgm:t>
    </dgm:pt>
    <dgm:pt modelId="{A49F0435-635A-4AA7-8FDC-2D767BAA38C5}">
      <dgm:prSet phldrT="[Texto]" custT="1"/>
      <dgm:spPr>
        <a:solidFill>
          <a:srgbClr val="001334"/>
        </a:solidFill>
        <a:ln>
          <a:solidFill>
            <a:srgbClr val="FF8F09"/>
          </a:solidFill>
        </a:ln>
      </dgm:spPr>
      <dgm:t>
        <a:bodyPr/>
        <a:lstStyle/>
        <a:p>
          <a:r>
            <a:rPr lang="es-ES" sz="2400" b="1" dirty="0" smtClean="0">
              <a:latin typeface="Garamond" panose="02020404030301010803" pitchFamily="18" charset="0"/>
            </a:rPr>
            <a:t>2- Sistemas de trading </a:t>
          </a:r>
          <a:r>
            <a:rPr lang="es-ES" sz="2400" b="1" dirty="0" err="1" smtClean="0">
              <a:latin typeface="Garamond" panose="02020404030301010803" pitchFamily="18" charset="0"/>
            </a:rPr>
            <a:t>antitendenciales</a:t>
          </a:r>
          <a:r>
            <a:rPr lang="es-ES" sz="2400" b="1" dirty="0" smtClean="0">
              <a:latin typeface="Garamond" panose="02020404030301010803" pitchFamily="18" charset="0"/>
            </a:rPr>
            <a:t>.</a:t>
          </a:r>
          <a:endParaRPr lang="es-ES" sz="2400" b="1" dirty="0">
            <a:latin typeface="Garamond" panose="02020404030301010803" pitchFamily="18" charset="0"/>
          </a:endParaRPr>
        </a:p>
      </dgm:t>
    </dgm:pt>
    <dgm:pt modelId="{FA90C47E-B6F6-4FEC-9E37-A521B624CE8A}" type="parTrans" cxnId="{238FFBD9-BF31-44FC-BEF7-0D5C214A3FF7}">
      <dgm:prSet/>
      <dgm:spPr/>
      <dgm:t>
        <a:bodyPr/>
        <a:lstStyle/>
        <a:p>
          <a:endParaRPr lang="es-ES" sz="2400">
            <a:latin typeface="Garamond" panose="02020404030301010803" pitchFamily="18" charset="0"/>
          </a:endParaRPr>
        </a:p>
      </dgm:t>
    </dgm:pt>
    <dgm:pt modelId="{EC0E885F-CE01-4409-850D-F999A9167806}" type="sibTrans" cxnId="{238FFBD9-BF31-44FC-BEF7-0D5C214A3FF7}">
      <dgm:prSet/>
      <dgm:spPr/>
      <dgm:t>
        <a:bodyPr/>
        <a:lstStyle/>
        <a:p>
          <a:endParaRPr lang="es-ES" sz="2400">
            <a:latin typeface="Garamond" panose="02020404030301010803" pitchFamily="18" charset="0"/>
          </a:endParaRPr>
        </a:p>
      </dgm:t>
    </dgm:pt>
    <dgm:pt modelId="{FC53E31D-E320-4890-9285-865D64D4BF70}">
      <dgm:prSet phldrT="[Texto]" custT="1"/>
      <dgm:spPr/>
      <dgm:t>
        <a:bodyPr/>
        <a:lstStyle/>
        <a:p>
          <a:r>
            <a:rPr lang="es-ES" sz="1800" dirty="0" smtClean="0">
              <a:latin typeface="Garamond" panose="02020404030301010803" pitchFamily="18" charset="0"/>
            </a:rPr>
            <a:t>Lo utilizaremos para periodos laterales.</a:t>
          </a:r>
          <a:endParaRPr lang="es-ES" sz="1800" dirty="0">
            <a:latin typeface="Garamond" panose="02020404030301010803" pitchFamily="18" charset="0"/>
          </a:endParaRPr>
        </a:p>
      </dgm:t>
    </dgm:pt>
    <dgm:pt modelId="{3B9F95A3-C25B-4294-886E-AE9232908569}" type="parTrans" cxnId="{E63CC933-92DE-47B6-9FAA-DFD0738F9618}">
      <dgm:prSet/>
      <dgm:spPr/>
      <dgm:t>
        <a:bodyPr/>
        <a:lstStyle/>
        <a:p>
          <a:endParaRPr lang="es-ES" sz="2400">
            <a:latin typeface="Garamond" panose="02020404030301010803" pitchFamily="18" charset="0"/>
          </a:endParaRPr>
        </a:p>
      </dgm:t>
    </dgm:pt>
    <dgm:pt modelId="{3C176E2C-C724-4833-864E-41A4700CF092}" type="sibTrans" cxnId="{E63CC933-92DE-47B6-9FAA-DFD0738F9618}">
      <dgm:prSet/>
      <dgm:spPr/>
      <dgm:t>
        <a:bodyPr/>
        <a:lstStyle/>
        <a:p>
          <a:endParaRPr lang="es-ES" sz="2400">
            <a:latin typeface="Garamond" panose="02020404030301010803" pitchFamily="18" charset="0"/>
          </a:endParaRPr>
        </a:p>
      </dgm:t>
    </dgm:pt>
    <dgm:pt modelId="{7A0199C1-B40B-4302-A95C-DC7C7DF17E16}">
      <dgm:prSet phldrT="[Texto]" custT="1"/>
      <dgm:spPr>
        <a:solidFill>
          <a:srgbClr val="001334"/>
        </a:solidFill>
        <a:ln>
          <a:solidFill>
            <a:srgbClr val="FF8F09"/>
          </a:solidFill>
        </a:ln>
      </dgm:spPr>
      <dgm:t>
        <a:bodyPr/>
        <a:lstStyle/>
        <a:p>
          <a:r>
            <a:rPr lang="es-ES" sz="2400" b="1" dirty="0" smtClean="0">
              <a:latin typeface="Garamond" panose="02020404030301010803" pitchFamily="18" charset="0"/>
            </a:rPr>
            <a:t>3- Sistemas de trading de expansión de volatilidad.</a:t>
          </a:r>
          <a:endParaRPr lang="es-ES" sz="2400" b="1" dirty="0">
            <a:latin typeface="Garamond" panose="02020404030301010803" pitchFamily="18" charset="0"/>
          </a:endParaRPr>
        </a:p>
      </dgm:t>
    </dgm:pt>
    <dgm:pt modelId="{29276368-58C6-4D48-9CEE-231744400E2D}" type="parTrans" cxnId="{D57D181D-1D74-4479-9436-8D44D5C12082}">
      <dgm:prSet/>
      <dgm:spPr/>
      <dgm:t>
        <a:bodyPr/>
        <a:lstStyle/>
        <a:p>
          <a:endParaRPr lang="es-ES" sz="2400">
            <a:latin typeface="Garamond" panose="02020404030301010803" pitchFamily="18" charset="0"/>
          </a:endParaRPr>
        </a:p>
      </dgm:t>
    </dgm:pt>
    <dgm:pt modelId="{6BF9969D-C19E-422B-9466-18050B9A5AB0}" type="sibTrans" cxnId="{D57D181D-1D74-4479-9436-8D44D5C12082}">
      <dgm:prSet/>
      <dgm:spPr/>
      <dgm:t>
        <a:bodyPr/>
        <a:lstStyle/>
        <a:p>
          <a:endParaRPr lang="es-ES" sz="2400">
            <a:latin typeface="Garamond" panose="02020404030301010803" pitchFamily="18" charset="0"/>
          </a:endParaRPr>
        </a:p>
      </dgm:t>
    </dgm:pt>
    <dgm:pt modelId="{89EA7E43-76C7-41E7-B707-6158A334C373}">
      <dgm:prSet phldrT="[Texto]" custT="1"/>
      <dgm:spPr/>
      <dgm:t>
        <a:bodyPr/>
        <a:lstStyle/>
        <a:p>
          <a:r>
            <a:rPr lang="es-ES" sz="1800" dirty="0" smtClean="0">
              <a:latin typeface="Garamond" panose="02020404030301010803" pitchFamily="18" charset="0"/>
            </a:rPr>
            <a:t>Se aplicaran en aquellos mercados o momentos en los que el precio se mueve con violencia sin una dirección clara.</a:t>
          </a:r>
          <a:endParaRPr lang="es-ES" sz="1800" dirty="0">
            <a:latin typeface="Garamond" panose="02020404030301010803" pitchFamily="18" charset="0"/>
          </a:endParaRPr>
        </a:p>
      </dgm:t>
    </dgm:pt>
    <dgm:pt modelId="{F772055F-E3C4-45F0-9AAF-B2E9CB5FE5E2}" type="parTrans" cxnId="{F55CD31F-F800-4D04-96C4-46B92F982C62}">
      <dgm:prSet/>
      <dgm:spPr/>
      <dgm:t>
        <a:bodyPr/>
        <a:lstStyle/>
        <a:p>
          <a:endParaRPr lang="es-ES" sz="2400">
            <a:latin typeface="Garamond" panose="02020404030301010803" pitchFamily="18" charset="0"/>
          </a:endParaRPr>
        </a:p>
      </dgm:t>
    </dgm:pt>
    <dgm:pt modelId="{5F833D84-F0E1-4839-9F09-32A3573A02F1}" type="sibTrans" cxnId="{F55CD31F-F800-4D04-96C4-46B92F982C62}">
      <dgm:prSet/>
      <dgm:spPr/>
      <dgm:t>
        <a:bodyPr/>
        <a:lstStyle/>
        <a:p>
          <a:endParaRPr lang="es-ES" sz="2400">
            <a:latin typeface="Garamond" panose="02020404030301010803" pitchFamily="18" charset="0"/>
          </a:endParaRPr>
        </a:p>
      </dgm:t>
    </dgm:pt>
    <dgm:pt modelId="{2F0622D8-8194-4655-9131-2B2A5C0E1330}" type="pres">
      <dgm:prSet presAssocID="{D38F69BA-2030-4193-BF79-F375954560EA}" presName="Name0" presStyleCnt="0">
        <dgm:presLayoutVars>
          <dgm:dir/>
          <dgm:animLvl val="lvl"/>
          <dgm:resizeHandles val="exact"/>
        </dgm:presLayoutVars>
      </dgm:prSet>
      <dgm:spPr/>
      <dgm:t>
        <a:bodyPr/>
        <a:lstStyle/>
        <a:p>
          <a:endParaRPr lang="es-ES"/>
        </a:p>
      </dgm:t>
    </dgm:pt>
    <dgm:pt modelId="{12447C4A-A5F3-4C72-A6EC-0805CF1A85CC}" type="pres">
      <dgm:prSet presAssocID="{7A0199C1-B40B-4302-A95C-DC7C7DF17E16}" presName="boxAndChildren" presStyleCnt="0"/>
      <dgm:spPr/>
    </dgm:pt>
    <dgm:pt modelId="{FD5808D3-1E81-4006-8EF2-5156A2485440}" type="pres">
      <dgm:prSet presAssocID="{7A0199C1-B40B-4302-A95C-DC7C7DF17E16}" presName="parentTextBox" presStyleLbl="node1" presStyleIdx="0" presStyleCnt="3"/>
      <dgm:spPr/>
      <dgm:t>
        <a:bodyPr/>
        <a:lstStyle/>
        <a:p>
          <a:endParaRPr lang="es-ES"/>
        </a:p>
      </dgm:t>
    </dgm:pt>
    <dgm:pt modelId="{506CF712-B1F5-45B5-B42C-8F6E895B8E3A}" type="pres">
      <dgm:prSet presAssocID="{7A0199C1-B40B-4302-A95C-DC7C7DF17E16}" presName="entireBox" presStyleLbl="node1" presStyleIdx="0" presStyleCnt="3"/>
      <dgm:spPr/>
      <dgm:t>
        <a:bodyPr/>
        <a:lstStyle/>
        <a:p>
          <a:endParaRPr lang="es-ES"/>
        </a:p>
      </dgm:t>
    </dgm:pt>
    <dgm:pt modelId="{B380E483-B2B4-4BBA-8E6D-A7EAED0ADDE7}" type="pres">
      <dgm:prSet presAssocID="{7A0199C1-B40B-4302-A95C-DC7C7DF17E16}" presName="descendantBox" presStyleCnt="0"/>
      <dgm:spPr/>
    </dgm:pt>
    <dgm:pt modelId="{C16496B4-1610-440B-B1DE-309AED8595C0}" type="pres">
      <dgm:prSet presAssocID="{89EA7E43-76C7-41E7-B707-6158A334C373}" presName="childTextBox" presStyleLbl="fgAccFollowNode1" presStyleIdx="0" presStyleCnt="3">
        <dgm:presLayoutVars>
          <dgm:bulletEnabled val="1"/>
        </dgm:presLayoutVars>
      </dgm:prSet>
      <dgm:spPr/>
      <dgm:t>
        <a:bodyPr/>
        <a:lstStyle/>
        <a:p>
          <a:endParaRPr lang="es-ES"/>
        </a:p>
      </dgm:t>
    </dgm:pt>
    <dgm:pt modelId="{B9711760-6995-44E9-A240-C7C028EDE638}" type="pres">
      <dgm:prSet presAssocID="{EC0E885F-CE01-4409-850D-F999A9167806}" presName="sp" presStyleCnt="0"/>
      <dgm:spPr/>
    </dgm:pt>
    <dgm:pt modelId="{CB3165AC-0A99-486E-A28C-ADEBFDA37917}" type="pres">
      <dgm:prSet presAssocID="{A49F0435-635A-4AA7-8FDC-2D767BAA38C5}" presName="arrowAndChildren" presStyleCnt="0"/>
      <dgm:spPr/>
    </dgm:pt>
    <dgm:pt modelId="{32735374-8A2D-4BFA-919B-D89EE9B22FCE}" type="pres">
      <dgm:prSet presAssocID="{A49F0435-635A-4AA7-8FDC-2D767BAA38C5}" presName="parentTextArrow" presStyleLbl="node1" presStyleIdx="0" presStyleCnt="3"/>
      <dgm:spPr/>
      <dgm:t>
        <a:bodyPr/>
        <a:lstStyle/>
        <a:p>
          <a:endParaRPr lang="es-ES"/>
        </a:p>
      </dgm:t>
    </dgm:pt>
    <dgm:pt modelId="{C2CA8D1C-9F63-46ED-8047-831F7AF29772}" type="pres">
      <dgm:prSet presAssocID="{A49F0435-635A-4AA7-8FDC-2D767BAA38C5}" presName="arrow" presStyleLbl="node1" presStyleIdx="1" presStyleCnt="3"/>
      <dgm:spPr/>
      <dgm:t>
        <a:bodyPr/>
        <a:lstStyle/>
        <a:p>
          <a:endParaRPr lang="es-ES"/>
        </a:p>
      </dgm:t>
    </dgm:pt>
    <dgm:pt modelId="{CB04C566-64ED-4228-A689-DF1D69EA1D0B}" type="pres">
      <dgm:prSet presAssocID="{A49F0435-635A-4AA7-8FDC-2D767BAA38C5}" presName="descendantArrow" presStyleCnt="0"/>
      <dgm:spPr/>
    </dgm:pt>
    <dgm:pt modelId="{23D5E2F4-8731-40D3-99D0-EB69341B5DEF}" type="pres">
      <dgm:prSet presAssocID="{FC53E31D-E320-4890-9285-865D64D4BF70}" presName="childTextArrow" presStyleLbl="fgAccFollowNode1" presStyleIdx="1" presStyleCnt="3">
        <dgm:presLayoutVars>
          <dgm:bulletEnabled val="1"/>
        </dgm:presLayoutVars>
      </dgm:prSet>
      <dgm:spPr/>
      <dgm:t>
        <a:bodyPr/>
        <a:lstStyle/>
        <a:p>
          <a:endParaRPr lang="es-ES"/>
        </a:p>
      </dgm:t>
    </dgm:pt>
    <dgm:pt modelId="{9A6B1DC3-FAC4-43C8-83E5-1A4B6ED718E9}" type="pres">
      <dgm:prSet presAssocID="{ABE0517A-0150-4973-939D-731566084771}" presName="sp" presStyleCnt="0"/>
      <dgm:spPr/>
    </dgm:pt>
    <dgm:pt modelId="{5CC0AF19-4888-4DD6-BDC9-AEBEB8A81D29}" type="pres">
      <dgm:prSet presAssocID="{450CA679-FECE-4431-A03F-C49216321D56}" presName="arrowAndChildren" presStyleCnt="0"/>
      <dgm:spPr/>
    </dgm:pt>
    <dgm:pt modelId="{BAAFEF41-0437-4085-A490-9E5E690FFFD8}" type="pres">
      <dgm:prSet presAssocID="{450CA679-FECE-4431-A03F-C49216321D56}" presName="parentTextArrow" presStyleLbl="node1" presStyleIdx="1" presStyleCnt="3"/>
      <dgm:spPr/>
      <dgm:t>
        <a:bodyPr/>
        <a:lstStyle/>
        <a:p>
          <a:endParaRPr lang="es-ES"/>
        </a:p>
      </dgm:t>
    </dgm:pt>
    <dgm:pt modelId="{236C773D-6104-4ABE-8BCD-021F6392F458}" type="pres">
      <dgm:prSet presAssocID="{450CA679-FECE-4431-A03F-C49216321D56}" presName="arrow" presStyleLbl="node1" presStyleIdx="2" presStyleCnt="3"/>
      <dgm:spPr/>
      <dgm:t>
        <a:bodyPr/>
        <a:lstStyle/>
        <a:p>
          <a:endParaRPr lang="es-ES"/>
        </a:p>
      </dgm:t>
    </dgm:pt>
    <dgm:pt modelId="{98D5F239-F206-4B23-9E2B-F074C8FD837B}" type="pres">
      <dgm:prSet presAssocID="{450CA679-FECE-4431-A03F-C49216321D56}" presName="descendantArrow" presStyleCnt="0"/>
      <dgm:spPr/>
    </dgm:pt>
    <dgm:pt modelId="{4CD9B2A1-6A14-4897-9202-C1C01A4F0331}" type="pres">
      <dgm:prSet presAssocID="{DCC0C5AC-7DB6-4709-BB4F-D9820DDBB0A7}" presName="childTextArrow" presStyleLbl="fgAccFollowNode1" presStyleIdx="2" presStyleCnt="3">
        <dgm:presLayoutVars>
          <dgm:bulletEnabled val="1"/>
        </dgm:presLayoutVars>
      </dgm:prSet>
      <dgm:spPr/>
      <dgm:t>
        <a:bodyPr/>
        <a:lstStyle/>
        <a:p>
          <a:endParaRPr lang="es-ES"/>
        </a:p>
      </dgm:t>
    </dgm:pt>
  </dgm:ptLst>
  <dgm:cxnLst>
    <dgm:cxn modelId="{CB0FA4DE-6DD7-4B10-A79C-C44A9DD01299}" srcId="{D38F69BA-2030-4193-BF79-F375954560EA}" destId="{450CA679-FECE-4431-A03F-C49216321D56}" srcOrd="0" destOrd="0" parTransId="{9E0EC9DF-695B-4A12-9C8F-11DEFD4B768C}" sibTransId="{ABE0517A-0150-4973-939D-731566084771}"/>
    <dgm:cxn modelId="{055A78C6-9FB3-41B9-82B7-A148B5021CF6}" type="presOf" srcId="{D38F69BA-2030-4193-BF79-F375954560EA}" destId="{2F0622D8-8194-4655-9131-2B2A5C0E1330}" srcOrd="0" destOrd="0" presId="urn:microsoft.com/office/officeart/2005/8/layout/process4"/>
    <dgm:cxn modelId="{E9315E6D-BC8D-4229-8AED-A0E6F79ABD7F}" type="presOf" srcId="{A49F0435-635A-4AA7-8FDC-2D767BAA38C5}" destId="{32735374-8A2D-4BFA-919B-D89EE9B22FCE}" srcOrd="0" destOrd="0" presId="urn:microsoft.com/office/officeart/2005/8/layout/process4"/>
    <dgm:cxn modelId="{AF9C55AF-0599-4BCB-B7E9-09ADE250E0B5}" type="presOf" srcId="{89EA7E43-76C7-41E7-B707-6158A334C373}" destId="{C16496B4-1610-440B-B1DE-309AED8595C0}" srcOrd="0" destOrd="0" presId="urn:microsoft.com/office/officeart/2005/8/layout/process4"/>
    <dgm:cxn modelId="{DB064E54-AECD-45D1-8F5A-D7CAD631F50F}" type="presOf" srcId="{450CA679-FECE-4431-A03F-C49216321D56}" destId="{BAAFEF41-0437-4085-A490-9E5E690FFFD8}" srcOrd="0" destOrd="0" presId="urn:microsoft.com/office/officeart/2005/8/layout/process4"/>
    <dgm:cxn modelId="{B44B7AE4-C696-4CB6-9A03-E379DD896C83}" type="presOf" srcId="{7A0199C1-B40B-4302-A95C-DC7C7DF17E16}" destId="{FD5808D3-1E81-4006-8EF2-5156A2485440}" srcOrd="0" destOrd="0" presId="urn:microsoft.com/office/officeart/2005/8/layout/process4"/>
    <dgm:cxn modelId="{F55CD31F-F800-4D04-96C4-46B92F982C62}" srcId="{7A0199C1-B40B-4302-A95C-DC7C7DF17E16}" destId="{89EA7E43-76C7-41E7-B707-6158A334C373}" srcOrd="0" destOrd="0" parTransId="{F772055F-E3C4-45F0-9AAF-B2E9CB5FE5E2}" sibTransId="{5F833D84-F0E1-4839-9F09-32A3573A02F1}"/>
    <dgm:cxn modelId="{4B9816F0-87E3-4F42-B487-0DC04F6FFA71}" type="presOf" srcId="{FC53E31D-E320-4890-9285-865D64D4BF70}" destId="{23D5E2F4-8731-40D3-99D0-EB69341B5DEF}" srcOrd="0" destOrd="0" presId="urn:microsoft.com/office/officeart/2005/8/layout/process4"/>
    <dgm:cxn modelId="{238FFBD9-BF31-44FC-BEF7-0D5C214A3FF7}" srcId="{D38F69BA-2030-4193-BF79-F375954560EA}" destId="{A49F0435-635A-4AA7-8FDC-2D767BAA38C5}" srcOrd="1" destOrd="0" parTransId="{FA90C47E-B6F6-4FEC-9E37-A521B624CE8A}" sibTransId="{EC0E885F-CE01-4409-850D-F999A9167806}"/>
    <dgm:cxn modelId="{0B5927F2-54E5-4597-8C62-411F2888EAEC}" type="presOf" srcId="{DCC0C5AC-7DB6-4709-BB4F-D9820DDBB0A7}" destId="{4CD9B2A1-6A14-4897-9202-C1C01A4F0331}" srcOrd="0" destOrd="0" presId="urn:microsoft.com/office/officeart/2005/8/layout/process4"/>
    <dgm:cxn modelId="{D57D181D-1D74-4479-9436-8D44D5C12082}" srcId="{D38F69BA-2030-4193-BF79-F375954560EA}" destId="{7A0199C1-B40B-4302-A95C-DC7C7DF17E16}" srcOrd="2" destOrd="0" parTransId="{29276368-58C6-4D48-9CEE-231744400E2D}" sibTransId="{6BF9969D-C19E-422B-9466-18050B9A5AB0}"/>
    <dgm:cxn modelId="{778AB9DA-1CCF-4DBD-9648-4763B45D809B}" type="presOf" srcId="{450CA679-FECE-4431-A03F-C49216321D56}" destId="{236C773D-6104-4ABE-8BCD-021F6392F458}" srcOrd="1" destOrd="0" presId="urn:microsoft.com/office/officeart/2005/8/layout/process4"/>
    <dgm:cxn modelId="{BB927487-DCF8-4C6A-AFA6-C93DC734B981}" type="presOf" srcId="{7A0199C1-B40B-4302-A95C-DC7C7DF17E16}" destId="{506CF712-B1F5-45B5-B42C-8F6E895B8E3A}" srcOrd="1" destOrd="0" presId="urn:microsoft.com/office/officeart/2005/8/layout/process4"/>
    <dgm:cxn modelId="{87E348DA-0606-442C-B483-F99834304939}" type="presOf" srcId="{A49F0435-635A-4AA7-8FDC-2D767BAA38C5}" destId="{C2CA8D1C-9F63-46ED-8047-831F7AF29772}" srcOrd="1" destOrd="0" presId="urn:microsoft.com/office/officeart/2005/8/layout/process4"/>
    <dgm:cxn modelId="{E63CC933-92DE-47B6-9FAA-DFD0738F9618}" srcId="{A49F0435-635A-4AA7-8FDC-2D767BAA38C5}" destId="{FC53E31D-E320-4890-9285-865D64D4BF70}" srcOrd="0" destOrd="0" parTransId="{3B9F95A3-C25B-4294-886E-AE9232908569}" sibTransId="{3C176E2C-C724-4833-864E-41A4700CF092}"/>
    <dgm:cxn modelId="{67CCB5F8-0FFA-4211-ADE8-0993E425EDDD}" srcId="{450CA679-FECE-4431-A03F-C49216321D56}" destId="{DCC0C5AC-7DB6-4709-BB4F-D9820DDBB0A7}" srcOrd="0" destOrd="0" parTransId="{6E70B5F1-06D3-466A-BEEE-1CBFA173DF3A}" sibTransId="{EF4FC8FC-B9AB-44DB-946D-C8219D6FF02C}"/>
    <dgm:cxn modelId="{0954B34D-1FCD-4E93-B510-BA750A043AB9}" type="presParOf" srcId="{2F0622D8-8194-4655-9131-2B2A5C0E1330}" destId="{12447C4A-A5F3-4C72-A6EC-0805CF1A85CC}" srcOrd="0" destOrd="0" presId="urn:microsoft.com/office/officeart/2005/8/layout/process4"/>
    <dgm:cxn modelId="{E1583C96-62CD-47B9-A77A-72895C1CE372}" type="presParOf" srcId="{12447C4A-A5F3-4C72-A6EC-0805CF1A85CC}" destId="{FD5808D3-1E81-4006-8EF2-5156A2485440}" srcOrd="0" destOrd="0" presId="urn:microsoft.com/office/officeart/2005/8/layout/process4"/>
    <dgm:cxn modelId="{21CCEB8A-04D4-4A0C-803D-A9B638C6ACE4}" type="presParOf" srcId="{12447C4A-A5F3-4C72-A6EC-0805CF1A85CC}" destId="{506CF712-B1F5-45B5-B42C-8F6E895B8E3A}" srcOrd="1" destOrd="0" presId="urn:microsoft.com/office/officeart/2005/8/layout/process4"/>
    <dgm:cxn modelId="{9989AE45-FA12-4E87-AE28-693FEDD573B9}" type="presParOf" srcId="{12447C4A-A5F3-4C72-A6EC-0805CF1A85CC}" destId="{B380E483-B2B4-4BBA-8E6D-A7EAED0ADDE7}" srcOrd="2" destOrd="0" presId="urn:microsoft.com/office/officeart/2005/8/layout/process4"/>
    <dgm:cxn modelId="{5532D2A7-8031-4095-AE41-627062E3A8B0}" type="presParOf" srcId="{B380E483-B2B4-4BBA-8E6D-A7EAED0ADDE7}" destId="{C16496B4-1610-440B-B1DE-309AED8595C0}" srcOrd="0" destOrd="0" presId="urn:microsoft.com/office/officeart/2005/8/layout/process4"/>
    <dgm:cxn modelId="{B7848D24-D22A-4C87-A1F3-E9C92898EF14}" type="presParOf" srcId="{2F0622D8-8194-4655-9131-2B2A5C0E1330}" destId="{B9711760-6995-44E9-A240-C7C028EDE638}" srcOrd="1" destOrd="0" presId="urn:microsoft.com/office/officeart/2005/8/layout/process4"/>
    <dgm:cxn modelId="{C715DEA1-1787-4D18-B923-EC47D33A9259}" type="presParOf" srcId="{2F0622D8-8194-4655-9131-2B2A5C0E1330}" destId="{CB3165AC-0A99-486E-A28C-ADEBFDA37917}" srcOrd="2" destOrd="0" presId="urn:microsoft.com/office/officeart/2005/8/layout/process4"/>
    <dgm:cxn modelId="{5FBFCC48-208A-4CC3-AD38-B9719CFFD86C}" type="presParOf" srcId="{CB3165AC-0A99-486E-A28C-ADEBFDA37917}" destId="{32735374-8A2D-4BFA-919B-D89EE9B22FCE}" srcOrd="0" destOrd="0" presId="urn:microsoft.com/office/officeart/2005/8/layout/process4"/>
    <dgm:cxn modelId="{99F9E57A-CAC6-4B0B-B07A-974E8BB98D3A}" type="presParOf" srcId="{CB3165AC-0A99-486E-A28C-ADEBFDA37917}" destId="{C2CA8D1C-9F63-46ED-8047-831F7AF29772}" srcOrd="1" destOrd="0" presId="urn:microsoft.com/office/officeart/2005/8/layout/process4"/>
    <dgm:cxn modelId="{0778AC41-A313-4CAF-AB0B-1B2D16E08683}" type="presParOf" srcId="{CB3165AC-0A99-486E-A28C-ADEBFDA37917}" destId="{CB04C566-64ED-4228-A689-DF1D69EA1D0B}" srcOrd="2" destOrd="0" presId="urn:microsoft.com/office/officeart/2005/8/layout/process4"/>
    <dgm:cxn modelId="{CC56C5F0-1F6D-4A1D-B62A-A423D37ED962}" type="presParOf" srcId="{CB04C566-64ED-4228-A689-DF1D69EA1D0B}" destId="{23D5E2F4-8731-40D3-99D0-EB69341B5DEF}" srcOrd="0" destOrd="0" presId="urn:microsoft.com/office/officeart/2005/8/layout/process4"/>
    <dgm:cxn modelId="{751CB88B-9377-47B5-8D38-CFBB47DD3C45}" type="presParOf" srcId="{2F0622D8-8194-4655-9131-2B2A5C0E1330}" destId="{9A6B1DC3-FAC4-43C8-83E5-1A4B6ED718E9}" srcOrd="3" destOrd="0" presId="urn:microsoft.com/office/officeart/2005/8/layout/process4"/>
    <dgm:cxn modelId="{8524D9BD-6FB6-44F5-8ED6-1DE3FD603B52}" type="presParOf" srcId="{2F0622D8-8194-4655-9131-2B2A5C0E1330}" destId="{5CC0AF19-4888-4DD6-BDC9-AEBEB8A81D29}" srcOrd="4" destOrd="0" presId="urn:microsoft.com/office/officeart/2005/8/layout/process4"/>
    <dgm:cxn modelId="{584C7452-A6F1-4435-BCF3-64C779896C5E}" type="presParOf" srcId="{5CC0AF19-4888-4DD6-BDC9-AEBEB8A81D29}" destId="{BAAFEF41-0437-4085-A490-9E5E690FFFD8}" srcOrd="0" destOrd="0" presId="urn:microsoft.com/office/officeart/2005/8/layout/process4"/>
    <dgm:cxn modelId="{A895FC38-8755-4C49-8282-C62DEE3289FB}" type="presParOf" srcId="{5CC0AF19-4888-4DD6-BDC9-AEBEB8A81D29}" destId="{236C773D-6104-4ABE-8BCD-021F6392F458}" srcOrd="1" destOrd="0" presId="urn:microsoft.com/office/officeart/2005/8/layout/process4"/>
    <dgm:cxn modelId="{271830D6-3FF3-4A41-84BB-0F1ED14E2328}" type="presParOf" srcId="{5CC0AF19-4888-4DD6-BDC9-AEBEB8A81D29}" destId="{98D5F239-F206-4B23-9E2B-F074C8FD837B}" srcOrd="2" destOrd="0" presId="urn:microsoft.com/office/officeart/2005/8/layout/process4"/>
    <dgm:cxn modelId="{3092744D-6862-4806-9D8A-8BACAA9AE5BE}" type="presParOf" srcId="{98D5F239-F206-4B23-9E2B-F074C8FD837B}" destId="{4CD9B2A1-6A14-4897-9202-C1C01A4F033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9558E6-A652-49E8-BB56-2D19730038F0}"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s-ES"/>
        </a:p>
      </dgm:t>
    </dgm:pt>
    <dgm:pt modelId="{4F27433D-64B6-48B5-A7E4-761C797B8BD3}">
      <dgm:prSet phldrT="[Texto]" custT="1"/>
      <dgm:spPr>
        <a:solidFill>
          <a:srgbClr val="001334"/>
        </a:solidFill>
        <a:ln w="38100">
          <a:solidFill>
            <a:srgbClr val="FF8F09"/>
          </a:solidFill>
        </a:ln>
      </dgm:spPr>
      <dgm:t>
        <a:bodyPr/>
        <a:lstStyle/>
        <a:p>
          <a:r>
            <a:rPr lang="es-ES" sz="2400" b="1" dirty="0" smtClean="0">
              <a:latin typeface="Garamond" panose="02020404030301010803" pitchFamily="18" charset="0"/>
            </a:rPr>
            <a:t>Los sistemas de trading que consideraremos son</a:t>
          </a:r>
          <a:endParaRPr lang="es-ES" sz="2400" b="1" dirty="0">
            <a:latin typeface="Garamond" panose="02020404030301010803" pitchFamily="18" charset="0"/>
          </a:endParaRPr>
        </a:p>
      </dgm:t>
    </dgm:pt>
    <dgm:pt modelId="{DE04A49A-ED86-4861-A92A-F7054263EB5F}" type="parTrans" cxnId="{A49A504A-43D2-420F-8F54-01865DC9997E}">
      <dgm:prSet/>
      <dgm:spPr/>
      <dgm:t>
        <a:bodyPr/>
        <a:lstStyle/>
        <a:p>
          <a:endParaRPr lang="es-ES" sz="1800" b="1">
            <a:latin typeface="Garamond" panose="02020404030301010803" pitchFamily="18" charset="0"/>
          </a:endParaRPr>
        </a:p>
      </dgm:t>
    </dgm:pt>
    <dgm:pt modelId="{2741634B-7BEA-4A56-A3F7-5691DF9220CD}" type="sibTrans" cxnId="{A49A504A-43D2-420F-8F54-01865DC9997E}">
      <dgm:prSet/>
      <dgm:spPr/>
      <dgm:t>
        <a:bodyPr/>
        <a:lstStyle/>
        <a:p>
          <a:endParaRPr lang="es-ES" sz="1800" b="1">
            <a:latin typeface="Garamond" panose="02020404030301010803" pitchFamily="18" charset="0"/>
          </a:endParaRPr>
        </a:p>
      </dgm:t>
    </dgm:pt>
    <dgm:pt modelId="{C1096B36-7041-4831-83FE-BF06200DDF16}">
      <dgm:prSet phldrT="[Texto]" custT="1"/>
      <dgm:spPr>
        <a:solidFill>
          <a:srgbClr val="FF8F09"/>
        </a:solidFill>
        <a:ln>
          <a:solidFill>
            <a:srgbClr val="001334"/>
          </a:solidFill>
        </a:ln>
      </dgm:spPr>
      <dgm:t>
        <a:bodyPr/>
        <a:lstStyle/>
        <a:p>
          <a:r>
            <a:rPr lang="es-ES" sz="1800" b="1" dirty="0" smtClean="0">
              <a:solidFill>
                <a:srgbClr val="001334"/>
              </a:solidFill>
              <a:latin typeface="Garamond" panose="02020404030301010803" pitchFamily="18" charset="0"/>
            </a:rPr>
            <a:t>IBT-T1</a:t>
          </a:r>
          <a:endParaRPr lang="es-ES" sz="1800" b="1" dirty="0">
            <a:solidFill>
              <a:srgbClr val="001334"/>
            </a:solidFill>
            <a:latin typeface="Garamond" panose="02020404030301010803" pitchFamily="18" charset="0"/>
          </a:endParaRPr>
        </a:p>
      </dgm:t>
    </dgm:pt>
    <dgm:pt modelId="{0191F8E8-96D9-4DE8-94E1-E9A8B7B5B87A}" type="parTrans" cxnId="{E13A2124-50B8-4788-860C-E181A7C680D2}">
      <dgm:prSet/>
      <dgm:spPr>
        <a:ln>
          <a:solidFill>
            <a:srgbClr val="001334"/>
          </a:solidFill>
        </a:ln>
      </dgm:spPr>
      <dgm:t>
        <a:bodyPr/>
        <a:lstStyle/>
        <a:p>
          <a:endParaRPr lang="es-ES" sz="1800" b="1">
            <a:latin typeface="Garamond" panose="02020404030301010803" pitchFamily="18" charset="0"/>
          </a:endParaRPr>
        </a:p>
      </dgm:t>
    </dgm:pt>
    <dgm:pt modelId="{26790407-1B2F-4411-9DB7-1D75DA2CF9D5}" type="sibTrans" cxnId="{E13A2124-50B8-4788-860C-E181A7C680D2}">
      <dgm:prSet/>
      <dgm:spPr/>
      <dgm:t>
        <a:bodyPr/>
        <a:lstStyle/>
        <a:p>
          <a:endParaRPr lang="es-ES" sz="1800" b="1">
            <a:latin typeface="Garamond" panose="02020404030301010803" pitchFamily="18" charset="0"/>
          </a:endParaRPr>
        </a:p>
      </dgm:t>
    </dgm:pt>
    <dgm:pt modelId="{898F6D4C-D09F-46F8-9D96-83AC83D6C504}">
      <dgm:prSet phldrT="[Texto]" custT="1"/>
      <dgm:spPr>
        <a:solidFill>
          <a:srgbClr val="001334"/>
        </a:solidFill>
        <a:ln w="38100">
          <a:solidFill>
            <a:srgbClr val="FF8F09"/>
          </a:solidFill>
        </a:ln>
      </dgm:spPr>
      <dgm:t>
        <a:bodyPr/>
        <a:lstStyle/>
        <a:p>
          <a:pPr algn="ctr"/>
          <a:r>
            <a:rPr lang="es-ES" sz="1600" b="1" dirty="0" smtClean="0">
              <a:latin typeface="Garamond" panose="02020404030301010803" pitchFamily="18" charset="0"/>
            </a:rPr>
            <a:t>Método de Tendencias Sostenidas.</a:t>
          </a:r>
          <a:endParaRPr lang="es-ES" sz="1600" b="1" dirty="0">
            <a:latin typeface="Garamond" panose="02020404030301010803" pitchFamily="18" charset="0"/>
          </a:endParaRPr>
        </a:p>
      </dgm:t>
    </dgm:pt>
    <dgm:pt modelId="{CF5D1DB8-5742-4463-BF12-1C97AE03B7BF}" type="parTrans" cxnId="{6674C130-9C23-4895-952A-4AA5755509B6}">
      <dgm:prSet/>
      <dgm:spPr>
        <a:ln>
          <a:solidFill>
            <a:srgbClr val="001334"/>
          </a:solidFill>
        </a:ln>
      </dgm:spPr>
      <dgm:t>
        <a:bodyPr/>
        <a:lstStyle/>
        <a:p>
          <a:endParaRPr lang="es-ES" sz="1800" b="1">
            <a:latin typeface="Garamond" panose="02020404030301010803" pitchFamily="18" charset="0"/>
          </a:endParaRPr>
        </a:p>
      </dgm:t>
    </dgm:pt>
    <dgm:pt modelId="{74813BE0-66E7-4A80-86F7-148E2CD80F79}" type="sibTrans" cxnId="{6674C130-9C23-4895-952A-4AA5755509B6}">
      <dgm:prSet/>
      <dgm:spPr/>
      <dgm:t>
        <a:bodyPr/>
        <a:lstStyle/>
        <a:p>
          <a:endParaRPr lang="es-ES" sz="1800" b="1">
            <a:latin typeface="Garamond" panose="02020404030301010803" pitchFamily="18" charset="0"/>
          </a:endParaRPr>
        </a:p>
      </dgm:t>
    </dgm:pt>
    <dgm:pt modelId="{6F9E1047-8CFE-450E-981C-55938D751C83}">
      <dgm:prSet phldrT="[Texto]" custT="1"/>
      <dgm:spPr>
        <a:solidFill>
          <a:srgbClr val="FF8F09"/>
        </a:solidFill>
        <a:ln>
          <a:solidFill>
            <a:srgbClr val="001334"/>
          </a:solidFill>
        </a:ln>
      </dgm:spPr>
      <dgm:t>
        <a:bodyPr/>
        <a:lstStyle/>
        <a:p>
          <a:r>
            <a:rPr lang="es-ES" sz="1800" b="1" dirty="0" smtClean="0">
              <a:solidFill>
                <a:srgbClr val="001334"/>
              </a:solidFill>
              <a:latin typeface="Garamond" panose="02020404030301010803" pitchFamily="18" charset="0"/>
            </a:rPr>
            <a:t>IBT-T2</a:t>
          </a:r>
          <a:endParaRPr lang="es-ES" sz="1800" b="1" dirty="0">
            <a:solidFill>
              <a:srgbClr val="001334"/>
            </a:solidFill>
            <a:latin typeface="Garamond" panose="02020404030301010803" pitchFamily="18" charset="0"/>
          </a:endParaRPr>
        </a:p>
      </dgm:t>
    </dgm:pt>
    <dgm:pt modelId="{5E74DF7F-A707-4220-B27B-F6DDAD873367}" type="parTrans" cxnId="{A9FCF8F9-BE73-4C26-98DF-140B4A01F805}">
      <dgm:prSet/>
      <dgm:spPr>
        <a:ln>
          <a:solidFill>
            <a:srgbClr val="001334"/>
          </a:solidFill>
        </a:ln>
      </dgm:spPr>
      <dgm:t>
        <a:bodyPr/>
        <a:lstStyle/>
        <a:p>
          <a:endParaRPr lang="es-ES" sz="1800" b="1">
            <a:latin typeface="Garamond" panose="02020404030301010803" pitchFamily="18" charset="0"/>
          </a:endParaRPr>
        </a:p>
      </dgm:t>
    </dgm:pt>
    <dgm:pt modelId="{A77C625B-78D9-461C-A682-F2C16D2CFE31}" type="sibTrans" cxnId="{A9FCF8F9-BE73-4C26-98DF-140B4A01F805}">
      <dgm:prSet/>
      <dgm:spPr/>
      <dgm:t>
        <a:bodyPr/>
        <a:lstStyle/>
        <a:p>
          <a:endParaRPr lang="es-ES" sz="1800" b="1">
            <a:latin typeface="Garamond" panose="02020404030301010803" pitchFamily="18" charset="0"/>
          </a:endParaRPr>
        </a:p>
      </dgm:t>
    </dgm:pt>
    <dgm:pt modelId="{30D6B46A-AF39-4C15-9957-1FE0F83BEB15}">
      <dgm:prSet phldrT="[Texto]" custT="1"/>
      <dgm:spPr>
        <a:solidFill>
          <a:srgbClr val="001334"/>
        </a:solidFill>
        <a:ln w="38100">
          <a:solidFill>
            <a:srgbClr val="FF8F09"/>
          </a:solidFill>
        </a:ln>
      </dgm:spPr>
      <dgm:t>
        <a:bodyPr/>
        <a:lstStyle/>
        <a:p>
          <a:pPr algn="ctr"/>
          <a:r>
            <a:rPr lang="es-ES" sz="1600" b="1" dirty="0" smtClean="0">
              <a:latin typeface="Garamond" panose="02020404030301010803" pitchFamily="18" charset="0"/>
            </a:rPr>
            <a:t>Método de Tendencias Fuertes.</a:t>
          </a:r>
          <a:endParaRPr lang="es-ES" sz="1600" b="1" dirty="0">
            <a:latin typeface="Garamond" panose="02020404030301010803" pitchFamily="18" charset="0"/>
          </a:endParaRPr>
        </a:p>
      </dgm:t>
    </dgm:pt>
    <dgm:pt modelId="{CC1B1DBE-4F9A-4D57-A6A1-49B114A400F0}" type="parTrans" cxnId="{0EC0D9FA-6E84-47B3-9B1F-D0F1E2097ED7}">
      <dgm:prSet/>
      <dgm:spPr>
        <a:ln>
          <a:solidFill>
            <a:srgbClr val="001334"/>
          </a:solidFill>
        </a:ln>
      </dgm:spPr>
      <dgm:t>
        <a:bodyPr/>
        <a:lstStyle/>
        <a:p>
          <a:endParaRPr lang="es-ES" sz="1800" b="1">
            <a:latin typeface="Garamond" panose="02020404030301010803" pitchFamily="18" charset="0"/>
          </a:endParaRPr>
        </a:p>
      </dgm:t>
    </dgm:pt>
    <dgm:pt modelId="{B7D07442-EFFB-40C1-95DA-66AA420C7F34}" type="sibTrans" cxnId="{0EC0D9FA-6E84-47B3-9B1F-D0F1E2097ED7}">
      <dgm:prSet/>
      <dgm:spPr/>
      <dgm:t>
        <a:bodyPr/>
        <a:lstStyle/>
        <a:p>
          <a:endParaRPr lang="es-ES" sz="1800" b="1">
            <a:latin typeface="Garamond" panose="02020404030301010803" pitchFamily="18" charset="0"/>
          </a:endParaRPr>
        </a:p>
      </dgm:t>
    </dgm:pt>
    <dgm:pt modelId="{18C55296-8F42-4AD7-B5C2-6C2189FDDD7E}">
      <dgm:prSet phldrT="[Texto]" custT="1"/>
      <dgm:spPr>
        <a:solidFill>
          <a:srgbClr val="FF8F09"/>
        </a:solidFill>
        <a:ln>
          <a:solidFill>
            <a:srgbClr val="001334"/>
          </a:solidFill>
        </a:ln>
      </dgm:spPr>
      <dgm:t>
        <a:bodyPr/>
        <a:lstStyle/>
        <a:p>
          <a:r>
            <a:rPr lang="es-ES" sz="1800" b="1" dirty="0" smtClean="0">
              <a:solidFill>
                <a:srgbClr val="001334"/>
              </a:solidFill>
              <a:latin typeface="Garamond" panose="02020404030301010803" pitchFamily="18" charset="0"/>
            </a:rPr>
            <a:t>IBT-R</a:t>
          </a:r>
          <a:endParaRPr lang="es-ES" sz="1800" b="1" dirty="0">
            <a:solidFill>
              <a:srgbClr val="001334"/>
            </a:solidFill>
            <a:latin typeface="Garamond" panose="02020404030301010803" pitchFamily="18" charset="0"/>
          </a:endParaRPr>
        </a:p>
      </dgm:t>
    </dgm:pt>
    <dgm:pt modelId="{6BD60E91-FBA0-492B-BD9F-D1E03CABE0EE}" type="parTrans" cxnId="{C1FEE966-1EEC-47F0-B1AE-976BE8ED4225}">
      <dgm:prSet/>
      <dgm:spPr/>
      <dgm:t>
        <a:bodyPr/>
        <a:lstStyle/>
        <a:p>
          <a:endParaRPr lang="es-ES" sz="1800" b="1">
            <a:latin typeface="Garamond" panose="02020404030301010803" pitchFamily="18" charset="0"/>
          </a:endParaRPr>
        </a:p>
      </dgm:t>
    </dgm:pt>
    <dgm:pt modelId="{93609BED-4B9E-4CE1-AE08-48831A9807B0}" type="sibTrans" cxnId="{C1FEE966-1EEC-47F0-B1AE-976BE8ED4225}">
      <dgm:prSet/>
      <dgm:spPr/>
      <dgm:t>
        <a:bodyPr/>
        <a:lstStyle/>
        <a:p>
          <a:endParaRPr lang="es-ES" sz="1800" b="1">
            <a:latin typeface="Garamond" panose="02020404030301010803" pitchFamily="18" charset="0"/>
          </a:endParaRPr>
        </a:p>
      </dgm:t>
    </dgm:pt>
    <dgm:pt modelId="{AE31633E-CB8F-4EDC-96FA-AEB9170035C7}">
      <dgm:prSet phldrT="[Texto]" custT="1"/>
      <dgm:spPr>
        <a:solidFill>
          <a:srgbClr val="FF8F09"/>
        </a:solidFill>
        <a:ln>
          <a:solidFill>
            <a:srgbClr val="001334"/>
          </a:solidFill>
        </a:ln>
      </dgm:spPr>
      <dgm:t>
        <a:bodyPr/>
        <a:lstStyle/>
        <a:p>
          <a:r>
            <a:rPr lang="es-ES" sz="1800" b="1" dirty="0" smtClean="0">
              <a:solidFill>
                <a:srgbClr val="001334"/>
              </a:solidFill>
              <a:latin typeface="Garamond" panose="02020404030301010803" pitchFamily="18" charset="0"/>
            </a:rPr>
            <a:t>IBT-L</a:t>
          </a:r>
          <a:endParaRPr lang="es-ES" sz="1800" b="1" dirty="0">
            <a:solidFill>
              <a:srgbClr val="001334"/>
            </a:solidFill>
            <a:latin typeface="Garamond" panose="02020404030301010803" pitchFamily="18" charset="0"/>
          </a:endParaRPr>
        </a:p>
      </dgm:t>
    </dgm:pt>
    <dgm:pt modelId="{A8DB7E4C-197D-418E-A1D3-977567F5ED0B}" type="parTrans" cxnId="{CD67E977-55B1-4675-B673-CA31E3891C36}">
      <dgm:prSet/>
      <dgm:spPr/>
      <dgm:t>
        <a:bodyPr/>
        <a:lstStyle/>
        <a:p>
          <a:endParaRPr lang="es-ES" sz="1800" b="1">
            <a:latin typeface="Garamond" panose="02020404030301010803" pitchFamily="18" charset="0"/>
          </a:endParaRPr>
        </a:p>
      </dgm:t>
    </dgm:pt>
    <dgm:pt modelId="{0E64E753-9206-401A-8B9D-DDA80D742A89}" type="sibTrans" cxnId="{CD67E977-55B1-4675-B673-CA31E3891C36}">
      <dgm:prSet/>
      <dgm:spPr/>
      <dgm:t>
        <a:bodyPr/>
        <a:lstStyle/>
        <a:p>
          <a:endParaRPr lang="es-ES" sz="1800" b="1">
            <a:latin typeface="Garamond" panose="02020404030301010803" pitchFamily="18" charset="0"/>
          </a:endParaRPr>
        </a:p>
      </dgm:t>
    </dgm:pt>
    <dgm:pt modelId="{B7088A8C-1683-4623-85C1-08A8862C2AF9}">
      <dgm:prSet phldrT="[Texto]" custT="1"/>
      <dgm:spPr>
        <a:solidFill>
          <a:srgbClr val="FF8F09"/>
        </a:solidFill>
        <a:ln>
          <a:solidFill>
            <a:srgbClr val="001334"/>
          </a:solidFill>
        </a:ln>
      </dgm:spPr>
      <dgm:t>
        <a:bodyPr/>
        <a:lstStyle/>
        <a:p>
          <a:r>
            <a:rPr lang="es-ES" sz="1800" b="1" dirty="0" smtClean="0">
              <a:solidFill>
                <a:srgbClr val="001334"/>
              </a:solidFill>
              <a:latin typeface="Garamond" panose="02020404030301010803" pitchFamily="18" charset="0"/>
            </a:rPr>
            <a:t>IBT-AT</a:t>
          </a:r>
          <a:endParaRPr lang="es-ES" sz="1800" b="1" dirty="0">
            <a:solidFill>
              <a:srgbClr val="001334"/>
            </a:solidFill>
            <a:latin typeface="Garamond" panose="02020404030301010803" pitchFamily="18" charset="0"/>
          </a:endParaRPr>
        </a:p>
      </dgm:t>
    </dgm:pt>
    <dgm:pt modelId="{4E07D73E-057E-4CE6-B8B5-E89AC6DA6807}" type="parTrans" cxnId="{F8585773-8FBB-47DA-9290-145FEBF051DC}">
      <dgm:prSet/>
      <dgm:spPr>
        <a:ln>
          <a:solidFill>
            <a:srgbClr val="001334"/>
          </a:solidFill>
        </a:ln>
      </dgm:spPr>
      <dgm:t>
        <a:bodyPr/>
        <a:lstStyle/>
        <a:p>
          <a:endParaRPr lang="es-ES" sz="1800" b="1">
            <a:latin typeface="Garamond" panose="02020404030301010803" pitchFamily="18" charset="0"/>
          </a:endParaRPr>
        </a:p>
      </dgm:t>
    </dgm:pt>
    <dgm:pt modelId="{187986DD-35F7-4DB2-8224-87185FF1AFF7}" type="sibTrans" cxnId="{F8585773-8FBB-47DA-9290-145FEBF051DC}">
      <dgm:prSet/>
      <dgm:spPr/>
      <dgm:t>
        <a:bodyPr/>
        <a:lstStyle/>
        <a:p>
          <a:endParaRPr lang="es-ES" sz="1800" b="1">
            <a:latin typeface="Garamond" panose="02020404030301010803" pitchFamily="18" charset="0"/>
          </a:endParaRPr>
        </a:p>
      </dgm:t>
    </dgm:pt>
    <dgm:pt modelId="{7CF778C5-3879-420A-8FAC-A71870B41516}">
      <dgm:prSet phldrT="[Texto]" custT="1"/>
      <dgm:spPr>
        <a:solidFill>
          <a:srgbClr val="001334"/>
        </a:solidFill>
        <a:ln w="38100">
          <a:solidFill>
            <a:srgbClr val="FF8F09"/>
          </a:solidFill>
        </a:ln>
      </dgm:spPr>
      <dgm:t>
        <a:bodyPr/>
        <a:lstStyle/>
        <a:p>
          <a:pPr algn="ctr"/>
          <a:r>
            <a:rPr lang="es-ES" sz="1600" b="1" dirty="0" smtClean="0">
              <a:latin typeface="Garamond" panose="02020404030301010803" pitchFamily="18" charset="0"/>
            </a:rPr>
            <a:t>Método de Roturas de Rango.</a:t>
          </a:r>
          <a:endParaRPr lang="es-ES" sz="1600" b="1" dirty="0">
            <a:latin typeface="Garamond" panose="02020404030301010803" pitchFamily="18" charset="0"/>
          </a:endParaRPr>
        </a:p>
      </dgm:t>
    </dgm:pt>
    <dgm:pt modelId="{260401D6-572D-4E85-9B20-F12833DF5A3F}" type="parTrans" cxnId="{81261714-5F8F-4943-BC1A-6C1B7DCBE6F8}">
      <dgm:prSet/>
      <dgm:spPr>
        <a:ln>
          <a:solidFill>
            <a:srgbClr val="001334"/>
          </a:solidFill>
        </a:ln>
      </dgm:spPr>
      <dgm:t>
        <a:bodyPr/>
        <a:lstStyle/>
        <a:p>
          <a:endParaRPr lang="es-ES" sz="1800" b="1">
            <a:latin typeface="Garamond" panose="02020404030301010803" pitchFamily="18" charset="0"/>
          </a:endParaRPr>
        </a:p>
      </dgm:t>
    </dgm:pt>
    <dgm:pt modelId="{F5FD574C-A405-4459-9D0A-44904A82A34E}" type="sibTrans" cxnId="{81261714-5F8F-4943-BC1A-6C1B7DCBE6F8}">
      <dgm:prSet/>
      <dgm:spPr/>
      <dgm:t>
        <a:bodyPr/>
        <a:lstStyle/>
        <a:p>
          <a:endParaRPr lang="es-ES" sz="1800" b="1">
            <a:latin typeface="Garamond" panose="02020404030301010803" pitchFamily="18" charset="0"/>
          </a:endParaRPr>
        </a:p>
      </dgm:t>
    </dgm:pt>
    <dgm:pt modelId="{EEE76551-F19C-4F10-A90A-F510750E3498}">
      <dgm:prSet phldrT="[Texto]" custT="1"/>
      <dgm:spPr>
        <a:solidFill>
          <a:srgbClr val="001334"/>
        </a:solidFill>
        <a:ln w="38100">
          <a:solidFill>
            <a:srgbClr val="FF8F09"/>
          </a:solidFill>
        </a:ln>
      </dgm:spPr>
      <dgm:t>
        <a:bodyPr/>
        <a:lstStyle/>
        <a:p>
          <a:pPr algn="ctr"/>
          <a:r>
            <a:rPr lang="es-ES" sz="1600" b="1" dirty="0" smtClean="0">
              <a:latin typeface="Garamond" panose="02020404030301010803" pitchFamily="18" charset="0"/>
            </a:rPr>
            <a:t>Método Lateral.</a:t>
          </a:r>
          <a:endParaRPr lang="es-ES" sz="1600" b="1" dirty="0">
            <a:latin typeface="Garamond" panose="02020404030301010803" pitchFamily="18" charset="0"/>
          </a:endParaRPr>
        </a:p>
      </dgm:t>
    </dgm:pt>
    <dgm:pt modelId="{A9744F29-FB4F-482E-8BCB-0C33DF537D48}" type="parTrans" cxnId="{C61479F4-7C33-4ECF-B8C9-C5AF2C4C0F62}">
      <dgm:prSet/>
      <dgm:spPr>
        <a:ln>
          <a:solidFill>
            <a:srgbClr val="001334"/>
          </a:solidFill>
        </a:ln>
      </dgm:spPr>
      <dgm:t>
        <a:bodyPr/>
        <a:lstStyle/>
        <a:p>
          <a:endParaRPr lang="es-ES" sz="1800" b="1">
            <a:latin typeface="Garamond" panose="02020404030301010803" pitchFamily="18" charset="0"/>
          </a:endParaRPr>
        </a:p>
      </dgm:t>
    </dgm:pt>
    <dgm:pt modelId="{CD982D05-8F66-416A-B9C7-DE0BC7929D5D}" type="sibTrans" cxnId="{C61479F4-7C33-4ECF-B8C9-C5AF2C4C0F62}">
      <dgm:prSet/>
      <dgm:spPr/>
      <dgm:t>
        <a:bodyPr/>
        <a:lstStyle/>
        <a:p>
          <a:endParaRPr lang="es-ES" sz="1800" b="1">
            <a:latin typeface="Garamond" panose="02020404030301010803" pitchFamily="18" charset="0"/>
          </a:endParaRPr>
        </a:p>
      </dgm:t>
    </dgm:pt>
    <dgm:pt modelId="{167C9AC4-513C-42A5-B33F-AC5633E67C82}">
      <dgm:prSet phldrT="[Texto]" custT="1"/>
      <dgm:spPr>
        <a:solidFill>
          <a:srgbClr val="001334"/>
        </a:solidFill>
        <a:ln w="38100">
          <a:solidFill>
            <a:srgbClr val="FF8F09"/>
          </a:solidFill>
        </a:ln>
      </dgm:spPr>
      <dgm:t>
        <a:bodyPr/>
        <a:lstStyle/>
        <a:p>
          <a:pPr algn="ctr"/>
          <a:r>
            <a:rPr lang="es-ES" sz="1600" b="1" dirty="0" smtClean="0">
              <a:latin typeface="Garamond" panose="02020404030301010803" pitchFamily="18" charset="0"/>
            </a:rPr>
            <a:t>Método de Agotamiento de Tendencia.</a:t>
          </a:r>
          <a:endParaRPr lang="es-ES" sz="1600" b="1" dirty="0">
            <a:latin typeface="Garamond" panose="02020404030301010803" pitchFamily="18" charset="0"/>
          </a:endParaRPr>
        </a:p>
      </dgm:t>
    </dgm:pt>
    <dgm:pt modelId="{F369C5BA-9494-4AC3-A677-BC88FC53AC36}" type="parTrans" cxnId="{9BC97C91-4226-462B-9343-D9EB18687184}">
      <dgm:prSet/>
      <dgm:spPr>
        <a:ln>
          <a:solidFill>
            <a:srgbClr val="001334"/>
          </a:solidFill>
        </a:ln>
      </dgm:spPr>
      <dgm:t>
        <a:bodyPr/>
        <a:lstStyle/>
        <a:p>
          <a:endParaRPr lang="es-ES" sz="1800" b="1">
            <a:latin typeface="Garamond" panose="02020404030301010803" pitchFamily="18" charset="0"/>
          </a:endParaRPr>
        </a:p>
      </dgm:t>
    </dgm:pt>
    <dgm:pt modelId="{93AC155F-A687-4A36-B1C7-AEEEC9A5B08B}" type="sibTrans" cxnId="{9BC97C91-4226-462B-9343-D9EB18687184}">
      <dgm:prSet/>
      <dgm:spPr/>
      <dgm:t>
        <a:bodyPr/>
        <a:lstStyle/>
        <a:p>
          <a:endParaRPr lang="es-ES" sz="1800" b="1">
            <a:latin typeface="Garamond" panose="02020404030301010803" pitchFamily="18" charset="0"/>
          </a:endParaRPr>
        </a:p>
      </dgm:t>
    </dgm:pt>
    <dgm:pt modelId="{52C09A8D-0C9D-44B4-B14D-3F7DA65C10F8}" type="pres">
      <dgm:prSet presAssocID="{DD9558E6-A652-49E8-BB56-2D19730038F0}" presName="mainComposite" presStyleCnt="0">
        <dgm:presLayoutVars>
          <dgm:chPref val="1"/>
          <dgm:dir/>
          <dgm:animOne val="branch"/>
          <dgm:animLvl val="lvl"/>
          <dgm:resizeHandles val="exact"/>
        </dgm:presLayoutVars>
      </dgm:prSet>
      <dgm:spPr/>
      <dgm:t>
        <a:bodyPr/>
        <a:lstStyle/>
        <a:p>
          <a:endParaRPr lang="es-ES"/>
        </a:p>
      </dgm:t>
    </dgm:pt>
    <dgm:pt modelId="{B9C2F102-7564-4BB7-865A-ED00B2617D05}" type="pres">
      <dgm:prSet presAssocID="{DD9558E6-A652-49E8-BB56-2D19730038F0}" presName="hierFlow" presStyleCnt="0"/>
      <dgm:spPr/>
    </dgm:pt>
    <dgm:pt modelId="{89E7DA00-CB09-4821-BE98-F0305ED533AB}" type="pres">
      <dgm:prSet presAssocID="{DD9558E6-A652-49E8-BB56-2D19730038F0}" presName="hierChild1" presStyleCnt="0">
        <dgm:presLayoutVars>
          <dgm:chPref val="1"/>
          <dgm:animOne val="branch"/>
          <dgm:animLvl val="lvl"/>
        </dgm:presLayoutVars>
      </dgm:prSet>
      <dgm:spPr/>
    </dgm:pt>
    <dgm:pt modelId="{6ACF4394-C3AE-45CD-99DD-D77FA1800AAF}" type="pres">
      <dgm:prSet presAssocID="{4F27433D-64B6-48B5-A7E4-761C797B8BD3}" presName="Name14" presStyleCnt="0"/>
      <dgm:spPr/>
    </dgm:pt>
    <dgm:pt modelId="{8D73B1BA-7599-4E7D-B2BA-EE8AD926EECD}" type="pres">
      <dgm:prSet presAssocID="{4F27433D-64B6-48B5-A7E4-761C797B8BD3}" presName="level1Shape" presStyleLbl="node0" presStyleIdx="0" presStyleCnt="1" custScaleX="268929">
        <dgm:presLayoutVars>
          <dgm:chPref val="3"/>
        </dgm:presLayoutVars>
      </dgm:prSet>
      <dgm:spPr/>
      <dgm:t>
        <a:bodyPr/>
        <a:lstStyle/>
        <a:p>
          <a:endParaRPr lang="es-ES"/>
        </a:p>
      </dgm:t>
    </dgm:pt>
    <dgm:pt modelId="{091355BE-277E-4789-A629-03F1990B87EE}" type="pres">
      <dgm:prSet presAssocID="{4F27433D-64B6-48B5-A7E4-761C797B8BD3}" presName="hierChild2" presStyleCnt="0"/>
      <dgm:spPr/>
    </dgm:pt>
    <dgm:pt modelId="{39FC0C26-7031-4B7D-8B15-024878EBD7E2}" type="pres">
      <dgm:prSet presAssocID="{0191F8E8-96D9-4DE8-94E1-E9A8B7B5B87A}" presName="Name19" presStyleLbl="parChTrans1D2" presStyleIdx="0" presStyleCnt="5"/>
      <dgm:spPr/>
      <dgm:t>
        <a:bodyPr/>
        <a:lstStyle/>
        <a:p>
          <a:endParaRPr lang="es-ES"/>
        </a:p>
      </dgm:t>
    </dgm:pt>
    <dgm:pt modelId="{DAF190FC-4DFA-43F6-854D-FBE844DD7B3A}" type="pres">
      <dgm:prSet presAssocID="{C1096B36-7041-4831-83FE-BF06200DDF16}" presName="Name21" presStyleCnt="0"/>
      <dgm:spPr/>
    </dgm:pt>
    <dgm:pt modelId="{3B850F6B-166B-47B8-BCDE-B3637E8E1C07}" type="pres">
      <dgm:prSet presAssocID="{C1096B36-7041-4831-83FE-BF06200DDF16}" presName="level2Shape" presStyleLbl="node2" presStyleIdx="0" presStyleCnt="5"/>
      <dgm:spPr/>
      <dgm:t>
        <a:bodyPr/>
        <a:lstStyle/>
        <a:p>
          <a:endParaRPr lang="es-ES"/>
        </a:p>
      </dgm:t>
    </dgm:pt>
    <dgm:pt modelId="{1AC1570E-AA20-4BD3-B0F7-0BB1DFA79023}" type="pres">
      <dgm:prSet presAssocID="{C1096B36-7041-4831-83FE-BF06200DDF16}" presName="hierChild3" presStyleCnt="0"/>
      <dgm:spPr/>
    </dgm:pt>
    <dgm:pt modelId="{0A95EFBC-F597-4733-B5F4-12F4639D68D5}" type="pres">
      <dgm:prSet presAssocID="{CF5D1DB8-5742-4463-BF12-1C97AE03B7BF}" presName="Name19" presStyleLbl="parChTrans1D3" presStyleIdx="0" presStyleCnt="5"/>
      <dgm:spPr/>
      <dgm:t>
        <a:bodyPr/>
        <a:lstStyle/>
        <a:p>
          <a:endParaRPr lang="es-ES"/>
        </a:p>
      </dgm:t>
    </dgm:pt>
    <dgm:pt modelId="{2CAA9864-31BA-4AC0-9249-DC435676BAC7}" type="pres">
      <dgm:prSet presAssocID="{898F6D4C-D09F-46F8-9D96-83AC83D6C504}" presName="Name21" presStyleCnt="0"/>
      <dgm:spPr/>
    </dgm:pt>
    <dgm:pt modelId="{A7870EB8-2317-43F1-B5C9-E236C0ED5A4C}" type="pres">
      <dgm:prSet presAssocID="{898F6D4C-D09F-46F8-9D96-83AC83D6C504}" presName="level2Shape" presStyleLbl="node3" presStyleIdx="0" presStyleCnt="5" custScaleY="220051"/>
      <dgm:spPr/>
      <dgm:t>
        <a:bodyPr/>
        <a:lstStyle/>
        <a:p>
          <a:endParaRPr lang="es-ES"/>
        </a:p>
      </dgm:t>
    </dgm:pt>
    <dgm:pt modelId="{8FA2048D-5C02-472D-97DA-930D081EE415}" type="pres">
      <dgm:prSet presAssocID="{898F6D4C-D09F-46F8-9D96-83AC83D6C504}" presName="hierChild3" presStyleCnt="0"/>
      <dgm:spPr/>
    </dgm:pt>
    <dgm:pt modelId="{CE49FAA8-DCDE-47F7-BB28-2BB8CCDE1DF7}" type="pres">
      <dgm:prSet presAssocID="{5E74DF7F-A707-4220-B27B-F6DDAD873367}" presName="Name19" presStyleLbl="parChTrans1D2" presStyleIdx="1" presStyleCnt="5"/>
      <dgm:spPr/>
      <dgm:t>
        <a:bodyPr/>
        <a:lstStyle/>
        <a:p>
          <a:endParaRPr lang="es-ES"/>
        </a:p>
      </dgm:t>
    </dgm:pt>
    <dgm:pt modelId="{4DE0ECD1-E503-477D-94FE-B2828A87D6FB}" type="pres">
      <dgm:prSet presAssocID="{6F9E1047-8CFE-450E-981C-55938D751C83}" presName="Name21" presStyleCnt="0"/>
      <dgm:spPr/>
    </dgm:pt>
    <dgm:pt modelId="{7704829C-1A35-4ED9-9C94-C6598A3B041D}" type="pres">
      <dgm:prSet presAssocID="{6F9E1047-8CFE-450E-981C-55938D751C83}" presName="level2Shape" presStyleLbl="node2" presStyleIdx="1" presStyleCnt="5"/>
      <dgm:spPr/>
      <dgm:t>
        <a:bodyPr/>
        <a:lstStyle/>
        <a:p>
          <a:endParaRPr lang="es-ES"/>
        </a:p>
      </dgm:t>
    </dgm:pt>
    <dgm:pt modelId="{71261893-1E24-4519-B73D-DD093C673944}" type="pres">
      <dgm:prSet presAssocID="{6F9E1047-8CFE-450E-981C-55938D751C83}" presName="hierChild3" presStyleCnt="0"/>
      <dgm:spPr/>
    </dgm:pt>
    <dgm:pt modelId="{DFB3CF44-C4B7-4183-A565-8EAAFE8CEDA8}" type="pres">
      <dgm:prSet presAssocID="{CC1B1DBE-4F9A-4D57-A6A1-49B114A400F0}" presName="Name19" presStyleLbl="parChTrans1D3" presStyleIdx="1" presStyleCnt="5"/>
      <dgm:spPr/>
      <dgm:t>
        <a:bodyPr/>
        <a:lstStyle/>
        <a:p>
          <a:endParaRPr lang="es-ES"/>
        </a:p>
      </dgm:t>
    </dgm:pt>
    <dgm:pt modelId="{3F73CBD5-1817-4080-B798-7A79C46F102F}" type="pres">
      <dgm:prSet presAssocID="{30D6B46A-AF39-4C15-9957-1FE0F83BEB15}" presName="Name21" presStyleCnt="0"/>
      <dgm:spPr/>
    </dgm:pt>
    <dgm:pt modelId="{AD8656EE-6CA0-4D65-A521-D4CEF58BEC9E}" type="pres">
      <dgm:prSet presAssocID="{30D6B46A-AF39-4C15-9957-1FE0F83BEB15}" presName="level2Shape" presStyleLbl="node3" presStyleIdx="1" presStyleCnt="5" custScaleY="220051"/>
      <dgm:spPr/>
      <dgm:t>
        <a:bodyPr/>
        <a:lstStyle/>
        <a:p>
          <a:endParaRPr lang="es-ES"/>
        </a:p>
      </dgm:t>
    </dgm:pt>
    <dgm:pt modelId="{9A89CD0F-1417-4791-9817-89DA4311D763}" type="pres">
      <dgm:prSet presAssocID="{30D6B46A-AF39-4C15-9957-1FE0F83BEB15}" presName="hierChild3" presStyleCnt="0"/>
      <dgm:spPr/>
    </dgm:pt>
    <dgm:pt modelId="{756544DB-47C0-4748-9E42-7FBC47CDC5D6}" type="pres">
      <dgm:prSet presAssocID="{6BD60E91-FBA0-492B-BD9F-D1E03CABE0EE}" presName="Name19" presStyleLbl="parChTrans1D2" presStyleIdx="2" presStyleCnt="5"/>
      <dgm:spPr/>
      <dgm:t>
        <a:bodyPr/>
        <a:lstStyle/>
        <a:p>
          <a:endParaRPr lang="es-ES"/>
        </a:p>
      </dgm:t>
    </dgm:pt>
    <dgm:pt modelId="{47DDD639-F278-48B8-AB21-3E04B80C3314}" type="pres">
      <dgm:prSet presAssocID="{18C55296-8F42-4AD7-B5C2-6C2189FDDD7E}" presName="Name21" presStyleCnt="0"/>
      <dgm:spPr/>
    </dgm:pt>
    <dgm:pt modelId="{007213AD-C383-4398-B393-FF319E2194AF}" type="pres">
      <dgm:prSet presAssocID="{18C55296-8F42-4AD7-B5C2-6C2189FDDD7E}" presName="level2Shape" presStyleLbl="node2" presStyleIdx="2" presStyleCnt="5"/>
      <dgm:spPr/>
      <dgm:t>
        <a:bodyPr/>
        <a:lstStyle/>
        <a:p>
          <a:endParaRPr lang="es-ES"/>
        </a:p>
      </dgm:t>
    </dgm:pt>
    <dgm:pt modelId="{48DB5F2E-460A-443E-BDDF-7199CAB99ADA}" type="pres">
      <dgm:prSet presAssocID="{18C55296-8F42-4AD7-B5C2-6C2189FDDD7E}" presName="hierChild3" presStyleCnt="0"/>
      <dgm:spPr/>
    </dgm:pt>
    <dgm:pt modelId="{70BDCF5D-BFD2-4084-8B64-40109C6355FE}" type="pres">
      <dgm:prSet presAssocID="{260401D6-572D-4E85-9B20-F12833DF5A3F}" presName="Name19" presStyleLbl="parChTrans1D3" presStyleIdx="2" presStyleCnt="5"/>
      <dgm:spPr/>
      <dgm:t>
        <a:bodyPr/>
        <a:lstStyle/>
        <a:p>
          <a:endParaRPr lang="es-ES"/>
        </a:p>
      </dgm:t>
    </dgm:pt>
    <dgm:pt modelId="{F354C74B-7A85-4405-83C2-860C15441A7E}" type="pres">
      <dgm:prSet presAssocID="{7CF778C5-3879-420A-8FAC-A71870B41516}" presName="Name21" presStyleCnt="0"/>
      <dgm:spPr/>
    </dgm:pt>
    <dgm:pt modelId="{7B1CB194-31ED-4F94-9318-8083D4CE43F5}" type="pres">
      <dgm:prSet presAssocID="{7CF778C5-3879-420A-8FAC-A71870B41516}" presName="level2Shape" presStyleLbl="node3" presStyleIdx="2" presStyleCnt="5" custScaleY="220051"/>
      <dgm:spPr/>
      <dgm:t>
        <a:bodyPr/>
        <a:lstStyle/>
        <a:p>
          <a:endParaRPr lang="es-ES"/>
        </a:p>
      </dgm:t>
    </dgm:pt>
    <dgm:pt modelId="{95B33216-8A21-4650-AF30-E5BFC02D23FC}" type="pres">
      <dgm:prSet presAssocID="{7CF778C5-3879-420A-8FAC-A71870B41516}" presName="hierChild3" presStyleCnt="0"/>
      <dgm:spPr/>
    </dgm:pt>
    <dgm:pt modelId="{1E86FA0A-FBAA-49B0-B343-1D28E06B958C}" type="pres">
      <dgm:prSet presAssocID="{A8DB7E4C-197D-418E-A1D3-977567F5ED0B}" presName="Name19" presStyleLbl="parChTrans1D2" presStyleIdx="3" presStyleCnt="5"/>
      <dgm:spPr/>
      <dgm:t>
        <a:bodyPr/>
        <a:lstStyle/>
        <a:p>
          <a:endParaRPr lang="es-ES"/>
        </a:p>
      </dgm:t>
    </dgm:pt>
    <dgm:pt modelId="{D09B5A38-593C-4869-9164-A16A606C87FE}" type="pres">
      <dgm:prSet presAssocID="{AE31633E-CB8F-4EDC-96FA-AEB9170035C7}" presName="Name21" presStyleCnt="0"/>
      <dgm:spPr/>
    </dgm:pt>
    <dgm:pt modelId="{9BEEA9A2-7E9A-4C13-A661-6A24611149A0}" type="pres">
      <dgm:prSet presAssocID="{AE31633E-CB8F-4EDC-96FA-AEB9170035C7}" presName="level2Shape" presStyleLbl="node2" presStyleIdx="3" presStyleCnt="5"/>
      <dgm:spPr/>
      <dgm:t>
        <a:bodyPr/>
        <a:lstStyle/>
        <a:p>
          <a:endParaRPr lang="es-ES"/>
        </a:p>
      </dgm:t>
    </dgm:pt>
    <dgm:pt modelId="{694F9A5F-3CD9-4EBD-9009-AB5000C16CDF}" type="pres">
      <dgm:prSet presAssocID="{AE31633E-CB8F-4EDC-96FA-AEB9170035C7}" presName="hierChild3" presStyleCnt="0"/>
      <dgm:spPr/>
    </dgm:pt>
    <dgm:pt modelId="{C2B81E42-80E8-4FFD-A3BF-2777C0DAD6B4}" type="pres">
      <dgm:prSet presAssocID="{A9744F29-FB4F-482E-8BCB-0C33DF537D48}" presName="Name19" presStyleLbl="parChTrans1D3" presStyleIdx="3" presStyleCnt="5"/>
      <dgm:spPr/>
      <dgm:t>
        <a:bodyPr/>
        <a:lstStyle/>
        <a:p>
          <a:endParaRPr lang="es-ES"/>
        </a:p>
      </dgm:t>
    </dgm:pt>
    <dgm:pt modelId="{0C8E4403-2413-424B-AB7D-1E286A3DAE04}" type="pres">
      <dgm:prSet presAssocID="{EEE76551-F19C-4F10-A90A-F510750E3498}" presName="Name21" presStyleCnt="0"/>
      <dgm:spPr/>
    </dgm:pt>
    <dgm:pt modelId="{5E3E5214-9424-41E6-9F27-F720E2B4A16E}" type="pres">
      <dgm:prSet presAssocID="{EEE76551-F19C-4F10-A90A-F510750E3498}" presName="level2Shape" presStyleLbl="node3" presStyleIdx="3" presStyleCnt="5" custScaleY="220051"/>
      <dgm:spPr/>
      <dgm:t>
        <a:bodyPr/>
        <a:lstStyle/>
        <a:p>
          <a:endParaRPr lang="es-ES"/>
        </a:p>
      </dgm:t>
    </dgm:pt>
    <dgm:pt modelId="{0790D0D3-68DB-4D46-9288-7C2A896CB599}" type="pres">
      <dgm:prSet presAssocID="{EEE76551-F19C-4F10-A90A-F510750E3498}" presName="hierChild3" presStyleCnt="0"/>
      <dgm:spPr/>
    </dgm:pt>
    <dgm:pt modelId="{1C89CAAA-E5EB-47F1-9EA9-C148F4FDB355}" type="pres">
      <dgm:prSet presAssocID="{4E07D73E-057E-4CE6-B8B5-E89AC6DA6807}" presName="Name19" presStyleLbl="parChTrans1D2" presStyleIdx="4" presStyleCnt="5"/>
      <dgm:spPr/>
      <dgm:t>
        <a:bodyPr/>
        <a:lstStyle/>
        <a:p>
          <a:endParaRPr lang="es-ES"/>
        </a:p>
      </dgm:t>
    </dgm:pt>
    <dgm:pt modelId="{ABD4A9D7-D7D8-45A4-BD16-F2BC2662A190}" type="pres">
      <dgm:prSet presAssocID="{B7088A8C-1683-4623-85C1-08A8862C2AF9}" presName="Name21" presStyleCnt="0"/>
      <dgm:spPr/>
    </dgm:pt>
    <dgm:pt modelId="{0243A7A8-228C-403C-905E-AC049023071A}" type="pres">
      <dgm:prSet presAssocID="{B7088A8C-1683-4623-85C1-08A8862C2AF9}" presName="level2Shape" presStyleLbl="node2" presStyleIdx="4" presStyleCnt="5"/>
      <dgm:spPr/>
      <dgm:t>
        <a:bodyPr/>
        <a:lstStyle/>
        <a:p>
          <a:endParaRPr lang="es-ES"/>
        </a:p>
      </dgm:t>
    </dgm:pt>
    <dgm:pt modelId="{2D260B1E-E050-45DE-A8F4-2F1194BD783D}" type="pres">
      <dgm:prSet presAssocID="{B7088A8C-1683-4623-85C1-08A8862C2AF9}" presName="hierChild3" presStyleCnt="0"/>
      <dgm:spPr/>
    </dgm:pt>
    <dgm:pt modelId="{8F302648-2811-43D1-8191-7EEC21FF3A51}" type="pres">
      <dgm:prSet presAssocID="{F369C5BA-9494-4AC3-A677-BC88FC53AC36}" presName="Name19" presStyleLbl="parChTrans1D3" presStyleIdx="4" presStyleCnt="5"/>
      <dgm:spPr/>
      <dgm:t>
        <a:bodyPr/>
        <a:lstStyle/>
        <a:p>
          <a:endParaRPr lang="es-ES"/>
        </a:p>
      </dgm:t>
    </dgm:pt>
    <dgm:pt modelId="{E3096678-57C8-4938-804D-5CBF9A277339}" type="pres">
      <dgm:prSet presAssocID="{167C9AC4-513C-42A5-B33F-AC5633E67C82}" presName="Name21" presStyleCnt="0"/>
      <dgm:spPr/>
    </dgm:pt>
    <dgm:pt modelId="{3A9537E0-D54D-4AEB-9C2F-C710BC113E01}" type="pres">
      <dgm:prSet presAssocID="{167C9AC4-513C-42A5-B33F-AC5633E67C82}" presName="level2Shape" presStyleLbl="node3" presStyleIdx="4" presStyleCnt="5" custScaleY="220051"/>
      <dgm:spPr/>
      <dgm:t>
        <a:bodyPr/>
        <a:lstStyle/>
        <a:p>
          <a:endParaRPr lang="es-ES"/>
        </a:p>
      </dgm:t>
    </dgm:pt>
    <dgm:pt modelId="{EEEC9B19-0E4B-4177-A4CF-5B7B106C7870}" type="pres">
      <dgm:prSet presAssocID="{167C9AC4-513C-42A5-B33F-AC5633E67C82}" presName="hierChild3" presStyleCnt="0"/>
      <dgm:spPr/>
    </dgm:pt>
    <dgm:pt modelId="{7976FE58-25CF-4CCD-96DB-091C659C141C}" type="pres">
      <dgm:prSet presAssocID="{DD9558E6-A652-49E8-BB56-2D19730038F0}" presName="bgShapesFlow" presStyleCnt="0"/>
      <dgm:spPr/>
    </dgm:pt>
  </dgm:ptLst>
  <dgm:cxnLst>
    <dgm:cxn modelId="{E13A2124-50B8-4788-860C-E181A7C680D2}" srcId="{4F27433D-64B6-48B5-A7E4-761C797B8BD3}" destId="{C1096B36-7041-4831-83FE-BF06200DDF16}" srcOrd="0" destOrd="0" parTransId="{0191F8E8-96D9-4DE8-94E1-E9A8B7B5B87A}" sibTransId="{26790407-1B2F-4411-9DB7-1D75DA2CF9D5}"/>
    <dgm:cxn modelId="{6337E408-062D-42BA-997E-5DADFCFB1137}" type="presOf" srcId="{6BD60E91-FBA0-492B-BD9F-D1E03CABE0EE}" destId="{756544DB-47C0-4748-9E42-7FBC47CDC5D6}" srcOrd="0" destOrd="0" presId="urn:microsoft.com/office/officeart/2005/8/layout/hierarchy6"/>
    <dgm:cxn modelId="{6DE3F8A4-BC6B-4246-9E80-390DC1811032}" type="presOf" srcId="{4E07D73E-057E-4CE6-B8B5-E89AC6DA6807}" destId="{1C89CAAA-E5EB-47F1-9EA9-C148F4FDB355}" srcOrd="0" destOrd="0" presId="urn:microsoft.com/office/officeart/2005/8/layout/hierarchy6"/>
    <dgm:cxn modelId="{76923DAB-2EE6-4BF7-BB97-C4B982916B35}" type="presOf" srcId="{7CF778C5-3879-420A-8FAC-A71870B41516}" destId="{7B1CB194-31ED-4F94-9318-8083D4CE43F5}" srcOrd="0" destOrd="0" presId="urn:microsoft.com/office/officeart/2005/8/layout/hierarchy6"/>
    <dgm:cxn modelId="{83FAEF5A-35D5-449D-9093-634FDD1E4F4A}" type="presOf" srcId="{A9744F29-FB4F-482E-8BCB-0C33DF537D48}" destId="{C2B81E42-80E8-4FFD-A3BF-2777C0DAD6B4}" srcOrd="0" destOrd="0" presId="urn:microsoft.com/office/officeart/2005/8/layout/hierarchy6"/>
    <dgm:cxn modelId="{B9EC9AC3-3010-421C-832D-D10C36071F33}" type="presOf" srcId="{AE31633E-CB8F-4EDC-96FA-AEB9170035C7}" destId="{9BEEA9A2-7E9A-4C13-A661-6A24611149A0}" srcOrd="0" destOrd="0" presId="urn:microsoft.com/office/officeart/2005/8/layout/hierarchy6"/>
    <dgm:cxn modelId="{CAA20DF7-C455-415B-AF0B-B7CE56BE68C4}" type="presOf" srcId="{6F9E1047-8CFE-450E-981C-55938D751C83}" destId="{7704829C-1A35-4ED9-9C94-C6598A3B041D}" srcOrd="0" destOrd="0" presId="urn:microsoft.com/office/officeart/2005/8/layout/hierarchy6"/>
    <dgm:cxn modelId="{C1FEE966-1EEC-47F0-B1AE-976BE8ED4225}" srcId="{4F27433D-64B6-48B5-A7E4-761C797B8BD3}" destId="{18C55296-8F42-4AD7-B5C2-6C2189FDDD7E}" srcOrd="2" destOrd="0" parTransId="{6BD60E91-FBA0-492B-BD9F-D1E03CABE0EE}" sibTransId="{93609BED-4B9E-4CE1-AE08-48831A9807B0}"/>
    <dgm:cxn modelId="{FD08ED22-13F3-442E-A6B5-29B06502A73A}" type="presOf" srcId="{18C55296-8F42-4AD7-B5C2-6C2189FDDD7E}" destId="{007213AD-C383-4398-B393-FF319E2194AF}" srcOrd="0" destOrd="0" presId="urn:microsoft.com/office/officeart/2005/8/layout/hierarchy6"/>
    <dgm:cxn modelId="{7B7C423B-915F-496D-8795-111CCF47A534}" type="presOf" srcId="{A8DB7E4C-197D-418E-A1D3-977567F5ED0B}" destId="{1E86FA0A-FBAA-49B0-B343-1D28E06B958C}" srcOrd="0" destOrd="0" presId="urn:microsoft.com/office/officeart/2005/8/layout/hierarchy6"/>
    <dgm:cxn modelId="{2FBA2508-79F1-4884-9891-8F89DECE1389}" type="presOf" srcId="{5E74DF7F-A707-4220-B27B-F6DDAD873367}" destId="{CE49FAA8-DCDE-47F7-BB28-2BB8CCDE1DF7}" srcOrd="0" destOrd="0" presId="urn:microsoft.com/office/officeart/2005/8/layout/hierarchy6"/>
    <dgm:cxn modelId="{90245A8F-1591-4CCC-A33D-8E5315FD8A50}" type="presOf" srcId="{4F27433D-64B6-48B5-A7E4-761C797B8BD3}" destId="{8D73B1BA-7599-4E7D-B2BA-EE8AD926EECD}" srcOrd="0" destOrd="0" presId="urn:microsoft.com/office/officeart/2005/8/layout/hierarchy6"/>
    <dgm:cxn modelId="{A49A504A-43D2-420F-8F54-01865DC9997E}" srcId="{DD9558E6-A652-49E8-BB56-2D19730038F0}" destId="{4F27433D-64B6-48B5-A7E4-761C797B8BD3}" srcOrd="0" destOrd="0" parTransId="{DE04A49A-ED86-4861-A92A-F7054263EB5F}" sibTransId="{2741634B-7BEA-4A56-A3F7-5691DF9220CD}"/>
    <dgm:cxn modelId="{86B2F255-8D10-46CD-938A-4A726C7E3398}" type="presOf" srcId="{260401D6-572D-4E85-9B20-F12833DF5A3F}" destId="{70BDCF5D-BFD2-4084-8B64-40109C6355FE}" srcOrd="0" destOrd="0" presId="urn:microsoft.com/office/officeart/2005/8/layout/hierarchy6"/>
    <dgm:cxn modelId="{5400D019-577D-44BD-B2EC-B090277095C1}" type="presOf" srcId="{F369C5BA-9494-4AC3-A677-BC88FC53AC36}" destId="{8F302648-2811-43D1-8191-7EEC21FF3A51}" srcOrd="0" destOrd="0" presId="urn:microsoft.com/office/officeart/2005/8/layout/hierarchy6"/>
    <dgm:cxn modelId="{9BC97C91-4226-462B-9343-D9EB18687184}" srcId="{B7088A8C-1683-4623-85C1-08A8862C2AF9}" destId="{167C9AC4-513C-42A5-B33F-AC5633E67C82}" srcOrd="0" destOrd="0" parTransId="{F369C5BA-9494-4AC3-A677-BC88FC53AC36}" sibTransId="{93AC155F-A687-4A36-B1C7-AEEEC9A5B08B}"/>
    <dgm:cxn modelId="{7AE3CAB4-80A7-4559-AED8-ACA1CB91BF58}" type="presOf" srcId="{B7088A8C-1683-4623-85C1-08A8862C2AF9}" destId="{0243A7A8-228C-403C-905E-AC049023071A}" srcOrd="0" destOrd="0" presId="urn:microsoft.com/office/officeart/2005/8/layout/hierarchy6"/>
    <dgm:cxn modelId="{35D42D69-941F-48AF-9FF0-3F906B9A4F9A}" type="presOf" srcId="{0191F8E8-96D9-4DE8-94E1-E9A8B7B5B87A}" destId="{39FC0C26-7031-4B7D-8B15-024878EBD7E2}" srcOrd="0" destOrd="0" presId="urn:microsoft.com/office/officeart/2005/8/layout/hierarchy6"/>
    <dgm:cxn modelId="{6674C130-9C23-4895-952A-4AA5755509B6}" srcId="{C1096B36-7041-4831-83FE-BF06200DDF16}" destId="{898F6D4C-D09F-46F8-9D96-83AC83D6C504}" srcOrd="0" destOrd="0" parTransId="{CF5D1DB8-5742-4463-BF12-1C97AE03B7BF}" sibTransId="{74813BE0-66E7-4A80-86F7-148E2CD80F79}"/>
    <dgm:cxn modelId="{E7BB3FD1-D0A4-4F9D-B8E1-5645F32D982F}" type="presOf" srcId="{EEE76551-F19C-4F10-A90A-F510750E3498}" destId="{5E3E5214-9424-41E6-9F27-F720E2B4A16E}" srcOrd="0" destOrd="0" presId="urn:microsoft.com/office/officeart/2005/8/layout/hierarchy6"/>
    <dgm:cxn modelId="{0EC0D9FA-6E84-47B3-9B1F-D0F1E2097ED7}" srcId="{6F9E1047-8CFE-450E-981C-55938D751C83}" destId="{30D6B46A-AF39-4C15-9957-1FE0F83BEB15}" srcOrd="0" destOrd="0" parTransId="{CC1B1DBE-4F9A-4D57-A6A1-49B114A400F0}" sibTransId="{B7D07442-EFFB-40C1-95DA-66AA420C7F34}"/>
    <dgm:cxn modelId="{A9FCF8F9-BE73-4C26-98DF-140B4A01F805}" srcId="{4F27433D-64B6-48B5-A7E4-761C797B8BD3}" destId="{6F9E1047-8CFE-450E-981C-55938D751C83}" srcOrd="1" destOrd="0" parTransId="{5E74DF7F-A707-4220-B27B-F6DDAD873367}" sibTransId="{A77C625B-78D9-461C-A682-F2C16D2CFE31}"/>
    <dgm:cxn modelId="{A211F5B2-829E-48C9-BC2E-49101675B5DA}" type="presOf" srcId="{30D6B46A-AF39-4C15-9957-1FE0F83BEB15}" destId="{AD8656EE-6CA0-4D65-A521-D4CEF58BEC9E}" srcOrd="0" destOrd="0" presId="urn:microsoft.com/office/officeart/2005/8/layout/hierarchy6"/>
    <dgm:cxn modelId="{81261714-5F8F-4943-BC1A-6C1B7DCBE6F8}" srcId="{18C55296-8F42-4AD7-B5C2-6C2189FDDD7E}" destId="{7CF778C5-3879-420A-8FAC-A71870B41516}" srcOrd="0" destOrd="0" parTransId="{260401D6-572D-4E85-9B20-F12833DF5A3F}" sibTransId="{F5FD574C-A405-4459-9D0A-44904A82A34E}"/>
    <dgm:cxn modelId="{39B98228-8F20-4E47-9FE2-742506EE6656}" type="presOf" srcId="{CC1B1DBE-4F9A-4D57-A6A1-49B114A400F0}" destId="{DFB3CF44-C4B7-4183-A565-8EAAFE8CEDA8}" srcOrd="0" destOrd="0" presId="urn:microsoft.com/office/officeart/2005/8/layout/hierarchy6"/>
    <dgm:cxn modelId="{214E92D3-3A3E-430E-BBCD-E0C4624DD6F8}" type="presOf" srcId="{898F6D4C-D09F-46F8-9D96-83AC83D6C504}" destId="{A7870EB8-2317-43F1-B5C9-E236C0ED5A4C}" srcOrd="0" destOrd="0" presId="urn:microsoft.com/office/officeart/2005/8/layout/hierarchy6"/>
    <dgm:cxn modelId="{009C245E-01D4-4994-9AD5-7C8B194360CA}" type="presOf" srcId="{167C9AC4-513C-42A5-B33F-AC5633E67C82}" destId="{3A9537E0-D54D-4AEB-9C2F-C710BC113E01}" srcOrd="0" destOrd="0" presId="urn:microsoft.com/office/officeart/2005/8/layout/hierarchy6"/>
    <dgm:cxn modelId="{FDB395FB-56E8-4563-AC61-F89185BE9830}" type="presOf" srcId="{CF5D1DB8-5742-4463-BF12-1C97AE03B7BF}" destId="{0A95EFBC-F597-4733-B5F4-12F4639D68D5}" srcOrd="0" destOrd="0" presId="urn:microsoft.com/office/officeart/2005/8/layout/hierarchy6"/>
    <dgm:cxn modelId="{C61479F4-7C33-4ECF-B8C9-C5AF2C4C0F62}" srcId="{AE31633E-CB8F-4EDC-96FA-AEB9170035C7}" destId="{EEE76551-F19C-4F10-A90A-F510750E3498}" srcOrd="0" destOrd="0" parTransId="{A9744F29-FB4F-482E-8BCB-0C33DF537D48}" sibTransId="{CD982D05-8F66-416A-B9C7-DE0BC7929D5D}"/>
    <dgm:cxn modelId="{CD67E977-55B1-4675-B673-CA31E3891C36}" srcId="{4F27433D-64B6-48B5-A7E4-761C797B8BD3}" destId="{AE31633E-CB8F-4EDC-96FA-AEB9170035C7}" srcOrd="3" destOrd="0" parTransId="{A8DB7E4C-197D-418E-A1D3-977567F5ED0B}" sibTransId="{0E64E753-9206-401A-8B9D-DDA80D742A89}"/>
    <dgm:cxn modelId="{BF1C86E9-88CF-4431-96BF-94F19B31DD2B}" type="presOf" srcId="{C1096B36-7041-4831-83FE-BF06200DDF16}" destId="{3B850F6B-166B-47B8-BCDE-B3637E8E1C07}" srcOrd="0" destOrd="0" presId="urn:microsoft.com/office/officeart/2005/8/layout/hierarchy6"/>
    <dgm:cxn modelId="{F8585773-8FBB-47DA-9290-145FEBF051DC}" srcId="{4F27433D-64B6-48B5-A7E4-761C797B8BD3}" destId="{B7088A8C-1683-4623-85C1-08A8862C2AF9}" srcOrd="4" destOrd="0" parTransId="{4E07D73E-057E-4CE6-B8B5-E89AC6DA6807}" sibTransId="{187986DD-35F7-4DB2-8224-87185FF1AFF7}"/>
    <dgm:cxn modelId="{75FCFF8C-3220-4211-AAB4-F01FCF18F413}" type="presOf" srcId="{DD9558E6-A652-49E8-BB56-2D19730038F0}" destId="{52C09A8D-0C9D-44B4-B14D-3F7DA65C10F8}" srcOrd="0" destOrd="0" presId="urn:microsoft.com/office/officeart/2005/8/layout/hierarchy6"/>
    <dgm:cxn modelId="{62F34B67-0C9E-46B4-8C6F-6C8A599B95DB}" type="presParOf" srcId="{52C09A8D-0C9D-44B4-B14D-3F7DA65C10F8}" destId="{B9C2F102-7564-4BB7-865A-ED00B2617D05}" srcOrd="0" destOrd="0" presId="urn:microsoft.com/office/officeart/2005/8/layout/hierarchy6"/>
    <dgm:cxn modelId="{36DFE4E4-FB7F-4E91-A5C7-890E7003E59E}" type="presParOf" srcId="{B9C2F102-7564-4BB7-865A-ED00B2617D05}" destId="{89E7DA00-CB09-4821-BE98-F0305ED533AB}" srcOrd="0" destOrd="0" presId="urn:microsoft.com/office/officeart/2005/8/layout/hierarchy6"/>
    <dgm:cxn modelId="{BF8C1D33-E2D1-4BE5-AF97-E5DEDF8791F1}" type="presParOf" srcId="{89E7DA00-CB09-4821-BE98-F0305ED533AB}" destId="{6ACF4394-C3AE-45CD-99DD-D77FA1800AAF}" srcOrd="0" destOrd="0" presId="urn:microsoft.com/office/officeart/2005/8/layout/hierarchy6"/>
    <dgm:cxn modelId="{E52C6A0D-DBC8-4ABA-8223-7D8812E16ADB}" type="presParOf" srcId="{6ACF4394-C3AE-45CD-99DD-D77FA1800AAF}" destId="{8D73B1BA-7599-4E7D-B2BA-EE8AD926EECD}" srcOrd="0" destOrd="0" presId="urn:microsoft.com/office/officeart/2005/8/layout/hierarchy6"/>
    <dgm:cxn modelId="{CDC49EBA-877E-473F-9C63-D7604EEFDE7F}" type="presParOf" srcId="{6ACF4394-C3AE-45CD-99DD-D77FA1800AAF}" destId="{091355BE-277E-4789-A629-03F1990B87EE}" srcOrd="1" destOrd="0" presId="urn:microsoft.com/office/officeart/2005/8/layout/hierarchy6"/>
    <dgm:cxn modelId="{F039F7C0-182E-46D1-AF42-72E4677079AA}" type="presParOf" srcId="{091355BE-277E-4789-A629-03F1990B87EE}" destId="{39FC0C26-7031-4B7D-8B15-024878EBD7E2}" srcOrd="0" destOrd="0" presId="urn:microsoft.com/office/officeart/2005/8/layout/hierarchy6"/>
    <dgm:cxn modelId="{BF355B7E-70FA-4867-AB9E-D1996378A2B3}" type="presParOf" srcId="{091355BE-277E-4789-A629-03F1990B87EE}" destId="{DAF190FC-4DFA-43F6-854D-FBE844DD7B3A}" srcOrd="1" destOrd="0" presId="urn:microsoft.com/office/officeart/2005/8/layout/hierarchy6"/>
    <dgm:cxn modelId="{3669D503-4145-4597-9CA4-584EB54F1DB0}" type="presParOf" srcId="{DAF190FC-4DFA-43F6-854D-FBE844DD7B3A}" destId="{3B850F6B-166B-47B8-BCDE-B3637E8E1C07}" srcOrd="0" destOrd="0" presId="urn:microsoft.com/office/officeart/2005/8/layout/hierarchy6"/>
    <dgm:cxn modelId="{1BA88ECF-5288-44AD-A111-9E560DC983CE}" type="presParOf" srcId="{DAF190FC-4DFA-43F6-854D-FBE844DD7B3A}" destId="{1AC1570E-AA20-4BD3-B0F7-0BB1DFA79023}" srcOrd="1" destOrd="0" presId="urn:microsoft.com/office/officeart/2005/8/layout/hierarchy6"/>
    <dgm:cxn modelId="{5ECA8053-FA9A-4650-BCE9-0C044501351A}" type="presParOf" srcId="{1AC1570E-AA20-4BD3-B0F7-0BB1DFA79023}" destId="{0A95EFBC-F597-4733-B5F4-12F4639D68D5}" srcOrd="0" destOrd="0" presId="urn:microsoft.com/office/officeart/2005/8/layout/hierarchy6"/>
    <dgm:cxn modelId="{B4C6570B-5A57-448E-BA26-640A03E1FC88}" type="presParOf" srcId="{1AC1570E-AA20-4BD3-B0F7-0BB1DFA79023}" destId="{2CAA9864-31BA-4AC0-9249-DC435676BAC7}" srcOrd="1" destOrd="0" presId="urn:microsoft.com/office/officeart/2005/8/layout/hierarchy6"/>
    <dgm:cxn modelId="{50924A27-F91F-4E02-8DD8-CC68C00DDCCF}" type="presParOf" srcId="{2CAA9864-31BA-4AC0-9249-DC435676BAC7}" destId="{A7870EB8-2317-43F1-B5C9-E236C0ED5A4C}" srcOrd="0" destOrd="0" presId="urn:microsoft.com/office/officeart/2005/8/layout/hierarchy6"/>
    <dgm:cxn modelId="{F4F74043-A065-4FE3-BC0A-EF3B842EA695}" type="presParOf" srcId="{2CAA9864-31BA-4AC0-9249-DC435676BAC7}" destId="{8FA2048D-5C02-472D-97DA-930D081EE415}" srcOrd="1" destOrd="0" presId="urn:microsoft.com/office/officeart/2005/8/layout/hierarchy6"/>
    <dgm:cxn modelId="{F7170D20-CCC6-4C71-B7CD-AB465D4A6411}" type="presParOf" srcId="{091355BE-277E-4789-A629-03F1990B87EE}" destId="{CE49FAA8-DCDE-47F7-BB28-2BB8CCDE1DF7}" srcOrd="2" destOrd="0" presId="urn:microsoft.com/office/officeart/2005/8/layout/hierarchy6"/>
    <dgm:cxn modelId="{7C8C5DEB-C42C-4BD7-AAC4-C09B93F64B75}" type="presParOf" srcId="{091355BE-277E-4789-A629-03F1990B87EE}" destId="{4DE0ECD1-E503-477D-94FE-B2828A87D6FB}" srcOrd="3" destOrd="0" presId="urn:microsoft.com/office/officeart/2005/8/layout/hierarchy6"/>
    <dgm:cxn modelId="{F2B7CF29-D941-4980-B0AD-939E97724902}" type="presParOf" srcId="{4DE0ECD1-E503-477D-94FE-B2828A87D6FB}" destId="{7704829C-1A35-4ED9-9C94-C6598A3B041D}" srcOrd="0" destOrd="0" presId="urn:microsoft.com/office/officeart/2005/8/layout/hierarchy6"/>
    <dgm:cxn modelId="{A4184CB1-6889-43E2-8220-08329BE1D682}" type="presParOf" srcId="{4DE0ECD1-E503-477D-94FE-B2828A87D6FB}" destId="{71261893-1E24-4519-B73D-DD093C673944}" srcOrd="1" destOrd="0" presId="urn:microsoft.com/office/officeart/2005/8/layout/hierarchy6"/>
    <dgm:cxn modelId="{C2C09AF8-4BCA-4FCE-A2F8-D6F815544AC0}" type="presParOf" srcId="{71261893-1E24-4519-B73D-DD093C673944}" destId="{DFB3CF44-C4B7-4183-A565-8EAAFE8CEDA8}" srcOrd="0" destOrd="0" presId="urn:microsoft.com/office/officeart/2005/8/layout/hierarchy6"/>
    <dgm:cxn modelId="{7931B08D-1482-46B7-969F-B682150D896B}" type="presParOf" srcId="{71261893-1E24-4519-B73D-DD093C673944}" destId="{3F73CBD5-1817-4080-B798-7A79C46F102F}" srcOrd="1" destOrd="0" presId="urn:microsoft.com/office/officeart/2005/8/layout/hierarchy6"/>
    <dgm:cxn modelId="{99D2E5D1-18B8-4F79-96AA-C7308D425404}" type="presParOf" srcId="{3F73CBD5-1817-4080-B798-7A79C46F102F}" destId="{AD8656EE-6CA0-4D65-A521-D4CEF58BEC9E}" srcOrd="0" destOrd="0" presId="urn:microsoft.com/office/officeart/2005/8/layout/hierarchy6"/>
    <dgm:cxn modelId="{31C62476-DC6A-495A-B3AF-74EFB607A49B}" type="presParOf" srcId="{3F73CBD5-1817-4080-B798-7A79C46F102F}" destId="{9A89CD0F-1417-4791-9817-89DA4311D763}" srcOrd="1" destOrd="0" presId="urn:microsoft.com/office/officeart/2005/8/layout/hierarchy6"/>
    <dgm:cxn modelId="{F7DE3C2E-A1EF-4756-A88C-DEBDCF1909D7}" type="presParOf" srcId="{091355BE-277E-4789-A629-03F1990B87EE}" destId="{756544DB-47C0-4748-9E42-7FBC47CDC5D6}" srcOrd="4" destOrd="0" presId="urn:microsoft.com/office/officeart/2005/8/layout/hierarchy6"/>
    <dgm:cxn modelId="{FE5268BD-61FA-4915-9010-A568286A55F0}" type="presParOf" srcId="{091355BE-277E-4789-A629-03F1990B87EE}" destId="{47DDD639-F278-48B8-AB21-3E04B80C3314}" srcOrd="5" destOrd="0" presId="urn:microsoft.com/office/officeart/2005/8/layout/hierarchy6"/>
    <dgm:cxn modelId="{5EF8B26C-47F2-4524-ACC8-0BCC4FF19231}" type="presParOf" srcId="{47DDD639-F278-48B8-AB21-3E04B80C3314}" destId="{007213AD-C383-4398-B393-FF319E2194AF}" srcOrd="0" destOrd="0" presId="urn:microsoft.com/office/officeart/2005/8/layout/hierarchy6"/>
    <dgm:cxn modelId="{0E80F23C-63FD-4C56-914A-31B878EE9AF3}" type="presParOf" srcId="{47DDD639-F278-48B8-AB21-3E04B80C3314}" destId="{48DB5F2E-460A-443E-BDDF-7199CAB99ADA}" srcOrd="1" destOrd="0" presId="urn:microsoft.com/office/officeart/2005/8/layout/hierarchy6"/>
    <dgm:cxn modelId="{8DF9C11B-3012-4500-B692-146721019C02}" type="presParOf" srcId="{48DB5F2E-460A-443E-BDDF-7199CAB99ADA}" destId="{70BDCF5D-BFD2-4084-8B64-40109C6355FE}" srcOrd="0" destOrd="0" presId="urn:microsoft.com/office/officeart/2005/8/layout/hierarchy6"/>
    <dgm:cxn modelId="{60475657-DC14-4AC0-90B8-BF0845A5AF56}" type="presParOf" srcId="{48DB5F2E-460A-443E-BDDF-7199CAB99ADA}" destId="{F354C74B-7A85-4405-83C2-860C15441A7E}" srcOrd="1" destOrd="0" presId="urn:microsoft.com/office/officeart/2005/8/layout/hierarchy6"/>
    <dgm:cxn modelId="{5A2C5E00-F0D2-4096-8AE7-64DCF3C39F4F}" type="presParOf" srcId="{F354C74B-7A85-4405-83C2-860C15441A7E}" destId="{7B1CB194-31ED-4F94-9318-8083D4CE43F5}" srcOrd="0" destOrd="0" presId="urn:microsoft.com/office/officeart/2005/8/layout/hierarchy6"/>
    <dgm:cxn modelId="{2F058244-FBD5-46F6-9080-3C214D23B327}" type="presParOf" srcId="{F354C74B-7A85-4405-83C2-860C15441A7E}" destId="{95B33216-8A21-4650-AF30-E5BFC02D23FC}" srcOrd="1" destOrd="0" presId="urn:microsoft.com/office/officeart/2005/8/layout/hierarchy6"/>
    <dgm:cxn modelId="{CBD58EB6-8195-4D87-9BCC-DFA56AC01783}" type="presParOf" srcId="{091355BE-277E-4789-A629-03F1990B87EE}" destId="{1E86FA0A-FBAA-49B0-B343-1D28E06B958C}" srcOrd="6" destOrd="0" presId="urn:microsoft.com/office/officeart/2005/8/layout/hierarchy6"/>
    <dgm:cxn modelId="{0DBACF99-133D-42D1-B596-00FC099D7725}" type="presParOf" srcId="{091355BE-277E-4789-A629-03F1990B87EE}" destId="{D09B5A38-593C-4869-9164-A16A606C87FE}" srcOrd="7" destOrd="0" presId="urn:microsoft.com/office/officeart/2005/8/layout/hierarchy6"/>
    <dgm:cxn modelId="{B0171113-FCCE-4A89-8280-B77B030EA481}" type="presParOf" srcId="{D09B5A38-593C-4869-9164-A16A606C87FE}" destId="{9BEEA9A2-7E9A-4C13-A661-6A24611149A0}" srcOrd="0" destOrd="0" presId="urn:microsoft.com/office/officeart/2005/8/layout/hierarchy6"/>
    <dgm:cxn modelId="{1526D800-715C-4A25-9A84-118005644E7C}" type="presParOf" srcId="{D09B5A38-593C-4869-9164-A16A606C87FE}" destId="{694F9A5F-3CD9-4EBD-9009-AB5000C16CDF}" srcOrd="1" destOrd="0" presId="urn:microsoft.com/office/officeart/2005/8/layout/hierarchy6"/>
    <dgm:cxn modelId="{F9B104B6-9ACD-4AF0-A539-2E001C4B36CA}" type="presParOf" srcId="{694F9A5F-3CD9-4EBD-9009-AB5000C16CDF}" destId="{C2B81E42-80E8-4FFD-A3BF-2777C0DAD6B4}" srcOrd="0" destOrd="0" presId="urn:microsoft.com/office/officeart/2005/8/layout/hierarchy6"/>
    <dgm:cxn modelId="{D270C8FC-5C82-444F-AA51-2EB14304C933}" type="presParOf" srcId="{694F9A5F-3CD9-4EBD-9009-AB5000C16CDF}" destId="{0C8E4403-2413-424B-AB7D-1E286A3DAE04}" srcOrd="1" destOrd="0" presId="urn:microsoft.com/office/officeart/2005/8/layout/hierarchy6"/>
    <dgm:cxn modelId="{CB784A68-B497-46D3-A502-215986609661}" type="presParOf" srcId="{0C8E4403-2413-424B-AB7D-1E286A3DAE04}" destId="{5E3E5214-9424-41E6-9F27-F720E2B4A16E}" srcOrd="0" destOrd="0" presId="urn:microsoft.com/office/officeart/2005/8/layout/hierarchy6"/>
    <dgm:cxn modelId="{FD42AE56-C9EA-42E3-93DC-55DFA7A6910A}" type="presParOf" srcId="{0C8E4403-2413-424B-AB7D-1E286A3DAE04}" destId="{0790D0D3-68DB-4D46-9288-7C2A896CB599}" srcOrd="1" destOrd="0" presId="urn:microsoft.com/office/officeart/2005/8/layout/hierarchy6"/>
    <dgm:cxn modelId="{8F2BFD60-7F2F-493A-B8C6-1EC7AB0E608F}" type="presParOf" srcId="{091355BE-277E-4789-A629-03F1990B87EE}" destId="{1C89CAAA-E5EB-47F1-9EA9-C148F4FDB355}" srcOrd="8" destOrd="0" presId="urn:microsoft.com/office/officeart/2005/8/layout/hierarchy6"/>
    <dgm:cxn modelId="{DC1C489C-0132-4F04-B148-EBDB5C8C8A48}" type="presParOf" srcId="{091355BE-277E-4789-A629-03F1990B87EE}" destId="{ABD4A9D7-D7D8-45A4-BD16-F2BC2662A190}" srcOrd="9" destOrd="0" presId="urn:microsoft.com/office/officeart/2005/8/layout/hierarchy6"/>
    <dgm:cxn modelId="{6AA128F1-3313-4B47-83F3-6D9866D9439C}" type="presParOf" srcId="{ABD4A9D7-D7D8-45A4-BD16-F2BC2662A190}" destId="{0243A7A8-228C-403C-905E-AC049023071A}" srcOrd="0" destOrd="0" presId="urn:microsoft.com/office/officeart/2005/8/layout/hierarchy6"/>
    <dgm:cxn modelId="{3E436964-28C3-46AE-8D1A-741DF599F45B}" type="presParOf" srcId="{ABD4A9D7-D7D8-45A4-BD16-F2BC2662A190}" destId="{2D260B1E-E050-45DE-A8F4-2F1194BD783D}" srcOrd="1" destOrd="0" presId="urn:microsoft.com/office/officeart/2005/8/layout/hierarchy6"/>
    <dgm:cxn modelId="{0DE34BBF-0C99-4E78-BC61-CC9743305380}" type="presParOf" srcId="{2D260B1E-E050-45DE-A8F4-2F1194BD783D}" destId="{8F302648-2811-43D1-8191-7EEC21FF3A51}" srcOrd="0" destOrd="0" presId="urn:microsoft.com/office/officeart/2005/8/layout/hierarchy6"/>
    <dgm:cxn modelId="{248FA03F-D90D-4D14-B42C-4221AAF7092D}" type="presParOf" srcId="{2D260B1E-E050-45DE-A8F4-2F1194BD783D}" destId="{E3096678-57C8-4938-804D-5CBF9A277339}" srcOrd="1" destOrd="0" presId="urn:microsoft.com/office/officeart/2005/8/layout/hierarchy6"/>
    <dgm:cxn modelId="{DF3EE205-4F99-48C2-BEE7-6FA4964EDEFE}" type="presParOf" srcId="{E3096678-57C8-4938-804D-5CBF9A277339}" destId="{3A9537E0-D54D-4AEB-9C2F-C710BC113E01}" srcOrd="0" destOrd="0" presId="urn:microsoft.com/office/officeart/2005/8/layout/hierarchy6"/>
    <dgm:cxn modelId="{B3465C8F-429F-456E-AB8F-59836181DF67}" type="presParOf" srcId="{E3096678-57C8-4938-804D-5CBF9A277339}" destId="{EEEC9B19-0E4B-4177-A4CF-5B7B106C7870}" srcOrd="1" destOrd="0" presId="urn:microsoft.com/office/officeart/2005/8/layout/hierarchy6"/>
    <dgm:cxn modelId="{A77DBB1E-94DE-49BB-BCAB-3218C79717AE}" type="presParOf" srcId="{52C09A8D-0C9D-44B4-B14D-3F7DA65C10F8}" destId="{7976FE58-25CF-4CCD-96DB-091C659C141C}"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C7D9A2-E355-4DBC-99E7-43597A54615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5FADE476-1313-429C-AA00-8392CB67AE07}">
      <dgm:prSet phldrT="[Texto]" custT="1"/>
      <dgm:spPr>
        <a:solidFill>
          <a:srgbClr val="001334"/>
        </a:solidFill>
        <a:ln>
          <a:solidFill>
            <a:srgbClr val="FF8F09"/>
          </a:solidFill>
        </a:ln>
      </dgm:spPr>
      <dgm:t>
        <a:bodyPr/>
        <a:lstStyle/>
        <a:p>
          <a:r>
            <a:rPr lang="es-ES" sz="2400" dirty="0" smtClean="0">
              <a:latin typeface="Garamond" panose="02020404030301010803" pitchFamily="18" charset="0"/>
            </a:rPr>
            <a:t>Distinguiremos los entornos de mercado en función de la volatilidad y la direccionalidad.</a:t>
          </a:r>
          <a:endParaRPr lang="es-ES" sz="2400" dirty="0">
            <a:latin typeface="Garamond" panose="02020404030301010803" pitchFamily="18" charset="0"/>
          </a:endParaRPr>
        </a:p>
      </dgm:t>
    </dgm:pt>
    <dgm:pt modelId="{BA0367C0-A3F8-49A4-A977-4EE8C084E901}" type="parTrans" cxnId="{EC26AA96-AC1E-453D-9945-8921A711B2A1}">
      <dgm:prSet/>
      <dgm:spPr/>
      <dgm:t>
        <a:bodyPr/>
        <a:lstStyle/>
        <a:p>
          <a:endParaRPr lang="es-ES">
            <a:latin typeface="Garamond" panose="02020404030301010803" pitchFamily="18" charset="0"/>
          </a:endParaRPr>
        </a:p>
      </dgm:t>
    </dgm:pt>
    <dgm:pt modelId="{9E23DD6D-AFBE-4881-8C55-44C8F51226E6}" type="sibTrans" cxnId="{EC26AA96-AC1E-453D-9945-8921A711B2A1}">
      <dgm:prSet/>
      <dgm:spPr/>
      <dgm:t>
        <a:bodyPr/>
        <a:lstStyle/>
        <a:p>
          <a:endParaRPr lang="es-ES">
            <a:latin typeface="Garamond" panose="02020404030301010803" pitchFamily="18" charset="0"/>
          </a:endParaRPr>
        </a:p>
      </dgm:t>
    </dgm:pt>
    <dgm:pt modelId="{304D12EC-2BCB-41D5-A7C4-CDAC7ABC8FC4}">
      <dgm:prSet phldrT="[Texto]" custT="1"/>
      <dgm:spPr>
        <a:solidFill>
          <a:srgbClr val="FF8F09"/>
        </a:solidFill>
        <a:ln>
          <a:solidFill>
            <a:srgbClr val="001334"/>
          </a:solidFill>
        </a:ln>
      </dgm:spPr>
      <dgm:t>
        <a:bodyPr/>
        <a:lstStyle/>
        <a:p>
          <a:r>
            <a:rPr lang="es-ES" sz="1800" b="1" dirty="0" smtClean="0">
              <a:solidFill>
                <a:srgbClr val="001334"/>
              </a:solidFill>
              <a:latin typeface="Garamond" panose="02020404030301010803" pitchFamily="18" charset="0"/>
            </a:rPr>
            <a:t>DIRECCIONALIDAD</a:t>
          </a:r>
          <a:endParaRPr lang="es-ES" sz="1800" b="1" dirty="0">
            <a:solidFill>
              <a:srgbClr val="001334"/>
            </a:solidFill>
            <a:latin typeface="Garamond" panose="02020404030301010803" pitchFamily="18" charset="0"/>
          </a:endParaRPr>
        </a:p>
      </dgm:t>
    </dgm:pt>
    <dgm:pt modelId="{4EF66580-6945-4AB3-A119-E20591A0A2A0}" type="parTrans" cxnId="{491CC7EA-FCF2-4BC5-8338-60A04D57B0B2}">
      <dgm:prSet/>
      <dgm:spPr>
        <a:ln>
          <a:solidFill>
            <a:srgbClr val="001334"/>
          </a:solidFill>
        </a:ln>
      </dgm:spPr>
      <dgm:t>
        <a:bodyPr/>
        <a:lstStyle/>
        <a:p>
          <a:endParaRPr lang="es-ES">
            <a:latin typeface="Garamond" panose="02020404030301010803" pitchFamily="18" charset="0"/>
          </a:endParaRPr>
        </a:p>
      </dgm:t>
    </dgm:pt>
    <dgm:pt modelId="{D65D2EC2-AFE4-4EFC-B400-EE56AB81065E}" type="sibTrans" cxnId="{491CC7EA-FCF2-4BC5-8338-60A04D57B0B2}">
      <dgm:prSet/>
      <dgm:spPr/>
      <dgm:t>
        <a:bodyPr/>
        <a:lstStyle/>
        <a:p>
          <a:endParaRPr lang="es-ES">
            <a:latin typeface="Garamond" panose="02020404030301010803" pitchFamily="18" charset="0"/>
          </a:endParaRPr>
        </a:p>
      </dgm:t>
    </dgm:pt>
    <dgm:pt modelId="{53EA64E1-C7F9-4B8E-B492-1D232A490667}">
      <dgm:prSet phldrT="[Texto]"/>
      <dgm:spPr>
        <a:solidFill>
          <a:srgbClr val="001334"/>
        </a:solidFill>
        <a:ln>
          <a:solidFill>
            <a:srgbClr val="FF8F09"/>
          </a:solidFill>
        </a:ln>
      </dgm:spPr>
      <dgm:t>
        <a:bodyPr lIns="144000" tIns="72000" rIns="144000" bIns="72000"/>
        <a:lstStyle/>
        <a:p>
          <a:pPr algn="just"/>
          <a:r>
            <a:rPr lang="es-ES" dirty="0" smtClean="0">
              <a:latin typeface="Garamond" panose="02020404030301010803" pitchFamily="18" charset="0"/>
            </a:rPr>
            <a:t>La utilizaremos para saber cuánto se mueve el precio y con que fuerza. Aquí consideraremos que previsiblemente, si el precio en las ultimas sesiones se ha movido una cantidad determinada, en las siguientes se moverá parecido.</a:t>
          </a:r>
          <a:endParaRPr lang="es-ES" dirty="0">
            <a:latin typeface="Garamond" panose="02020404030301010803" pitchFamily="18" charset="0"/>
          </a:endParaRPr>
        </a:p>
      </dgm:t>
    </dgm:pt>
    <dgm:pt modelId="{05243CAE-B0A8-4E63-A32C-556E5A8CEEB0}" type="parTrans" cxnId="{CF42377E-BF89-408B-9FE0-E533A168F115}">
      <dgm:prSet/>
      <dgm:spPr>
        <a:ln>
          <a:solidFill>
            <a:srgbClr val="001334"/>
          </a:solidFill>
        </a:ln>
      </dgm:spPr>
      <dgm:t>
        <a:bodyPr/>
        <a:lstStyle/>
        <a:p>
          <a:endParaRPr lang="es-ES">
            <a:latin typeface="Garamond" panose="02020404030301010803" pitchFamily="18" charset="0"/>
          </a:endParaRPr>
        </a:p>
      </dgm:t>
    </dgm:pt>
    <dgm:pt modelId="{47EF1E82-38F7-4950-AE0D-58894E54481C}" type="sibTrans" cxnId="{CF42377E-BF89-408B-9FE0-E533A168F115}">
      <dgm:prSet/>
      <dgm:spPr/>
      <dgm:t>
        <a:bodyPr/>
        <a:lstStyle/>
        <a:p>
          <a:endParaRPr lang="es-ES">
            <a:latin typeface="Garamond" panose="02020404030301010803" pitchFamily="18" charset="0"/>
          </a:endParaRPr>
        </a:p>
      </dgm:t>
    </dgm:pt>
    <dgm:pt modelId="{90FF79E0-8031-43D4-9A53-923EA8DA9851}">
      <dgm:prSet phldrT="[Texto]"/>
      <dgm:spPr>
        <a:solidFill>
          <a:srgbClr val="001334"/>
        </a:solidFill>
        <a:ln>
          <a:solidFill>
            <a:srgbClr val="FF8F09"/>
          </a:solidFill>
        </a:ln>
      </dgm:spPr>
      <dgm:t>
        <a:bodyPr lIns="144000" rIns="144000"/>
        <a:lstStyle/>
        <a:p>
          <a:pPr algn="just"/>
          <a:r>
            <a:rPr lang="es-ES" dirty="0" smtClean="0">
              <a:latin typeface="Garamond" panose="02020404030301010803" pitchFamily="18" charset="0"/>
            </a:rPr>
            <a:t>Nos indicará si podemos aplicar métodos tendenciales o </a:t>
          </a:r>
          <a:r>
            <a:rPr lang="es-ES" dirty="0" err="1" smtClean="0">
              <a:latin typeface="Garamond" panose="02020404030301010803" pitchFamily="18" charset="0"/>
            </a:rPr>
            <a:t>antitendenciales</a:t>
          </a:r>
          <a:r>
            <a:rPr lang="es-ES" dirty="0" smtClean="0">
              <a:latin typeface="Garamond" panose="02020404030301010803" pitchFamily="18" charset="0"/>
            </a:rPr>
            <a:t>. Si el precio hasta ahora ha tenido una dirección es posible que la continúe mientras no de síntomas de agotamiento.</a:t>
          </a:r>
          <a:endParaRPr lang="es-ES" dirty="0">
            <a:latin typeface="Garamond" panose="02020404030301010803" pitchFamily="18" charset="0"/>
          </a:endParaRPr>
        </a:p>
      </dgm:t>
    </dgm:pt>
    <dgm:pt modelId="{34A75B31-F561-4A07-ACFA-AA637F326A43}" type="parTrans" cxnId="{16F0E0E2-8227-48EB-8A4A-E9713B5C8D40}">
      <dgm:prSet/>
      <dgm:spPr>
        <a:ln>
          <a:solidFill>
            <a:srgbClr val="001334"/>
          </a:solidFill>
        </a:ln>
      </dgm:spPr>
      <dgm:t>
        <a:bodyPr/>
        <a:lstStyle/>
        <a:p>
          <a:endParaRPr lang="es-ES">
            <a:latin typeface="Garamond" panose="02020404030301010803" pitchFamily="18" charset="0"/>
          </a:endParaRPr>
        </a:p>
      </dgm:t>
    </dgm:pt>
    <dgm:pt modelId="{C02FEA6F-D30C-4678-A677-70B181F23A39}" type="sibTrans" cxnId="{16F0E0E2-8227-48EB-8A4A-E9713B5C8D40}">
      <dgm:prSet/>
      <dgm:spPr/>
      <dgm:t>
        <a:bodyPr/>
        <a:lstStyle/>
        <a:p>
          <a:endParaRPr lang="es-ES">
            <a:latin typeface="Garamond" panose="02020404030301010803" pitchFamily="18" charset="0"/>
          </a:endParaRPr>
        </a:p>
      </dgm:t>
    </dgm:pt>
    <dgm:pt modelId="{561BC976-46CA-4C93-B7B9-8F74CF13591D}">
      <dgm:prSet phldrT="[Texto]" custT="1"/>
      <dgm:spPr>
        <a:solidFill>
          <a:srgbClr val="FF8F09"/>
        </a:solidFill>
        <a:ln>
          <a:solidFill>
            <a:srgbClr val="001334"/>
          </a:solidFill>
        </a:ln>
      </dgm:spPr>
      <dgm:t>
        <a:bodyPr/>
        <a:lstStyle/>
        <a:p>
          <a:r>
            <a:rPr lang="es-ES" sz="1800" b="1" dirty="0" smtClean="0">
              <a:solidFill>
                <a:srgbClr val="001334"/>
              </a:solidFill>
              <a:latin typeface="Garamond" panose="02020404030301010803" pitchFamily="18" charset="0"/>
            </a:rPr>
            <a:t>VOLATILIDAD</a:t>
          </a:r>
          <a:endParaRPr lang="es-ES" sz="1800" b="1" dirty="0">
            <a:solidFill>
              <a:srgbClr val="001334"/>
            </a:solidFill>
            <a:latin typeface="Garamond" panose="02020404030301010803" pitchFamily="18" charset="0"/>
          </a:endParaRPr>
        </a:p>
      </dgm:t>
    </dgm:pt>
    <dgm:pt modelId="{63690864-121C-41B9-B0F3-8E58076E2275}" type="parTrans" cxnId="{BC2FFE29-4AE0-4723-A66D-DA59603C0533}">
      <dgm:prSet/>
      <dgm:spPr>
        <a:ln>
          <a:solidFill>
            <a:srgbClr val="001334"/>
          </a:solidFill>
        </a:ln>
      </dgm:spPr>
      <dgm:t>
        <a:bodyPr/>
        <a:lstStyle/>
        <a:p>
          <a:endParaRPr lang="es-ES">
            <a:latin typeface="Garamond" panose="02020404030301010803" pitchFamily="18" charset="0"/>
          </a:endParaRPr>
        </a:p>
      </dgm:t>
    </dgm:pt>
    <dgm:pt modelId="{6301ECD8-709E-4935-B7A0-F97A8CAED621}" type="sibTrans" cxnId="{BC2FFE29-4AE0-4723-A66D-DA59603C0533}">
      <dgm:prSet/>
      <dgm:spPr/>
      <dgm:t>
        <a:bodyPr/>
        <a:lstStyle/>
        <a:p>
          <a:endParaRPr lang="es-ES">
            <a:latin typeface="Garamond" panose="02020404030301010803" pitchFamily="18" charset="0"/>
          </a:endParaRPr>
        </a:p>
      </dgm:t>
    </dgm:pt>
    <dgm:pt modelId="{4EC82A81-4BD9-4DC9-8EE0-9A056F1C7A0B}" type="pres">
      <dgm:prSet presAssocID="{82C7D9A2-E355-4DBC-99E7-43597A54615D}" presName="hierChild1" presStyleCnt="0">
        <dgm:presLayoutVars>
          <dgm:orgChart val="1"/>
          <dgm:chPref val="1"/>
          <dgm:dir/>
          <dgm:animOne val="branch"/>
          <dgm:animLvl val="lvl"/>
          <dgm:resizeHandles/>
        </dgm:presLayoutVars>
      </dgm:prSet>
      <dgm:spPr/>
      <dgm:t>
        <a:bodyPr/>
        <a:lstStyle/>
        <a:p>
          <a:endParaRPr lang="es-ES"/>
        </a:p>
      </dgm:t>
    </dgm:pt>
    <dgm:pt modelId="{16428222-2F5B-4D69-A0D3-F6635184DA61}" type="pres">
      <dgm:prSet presAssocID="{5FADE476-1313-429C-AA00-8392CB67AE07}" presName="hierRoot1" presStyleCnt="0">
        <dgm:presLayoutVars>
          <dgm:hierBranch val="init"/>
        </dgm:presLayoutVars>
      </dgm:prSet>
      <dgm:spPr/>
    </dgm:pt>
    <dgm:pt modelId="{63E4FE31-50F7-49F6-B5CD-D1AF5514DFF2}" type="pres">
      <dgm:prSet presAssocID="{5FADE476-1313-429C-AA00-8392CB67AE07}" presName="rootComposite1" presStyleCnt="0"/>
      <dgm:spPr/>
    </dgm:pt>
    <dgm:pt modelId="{AEE3432D-C990-46F7-A1D5-7FC242203B5E}" type="pres">
      <dgm:prSet presAssocID="{5FADE476-1313-429C-AA00-8392CB67AE07}" presName="rootText1" presStyleLbl="node0" presStyleIdx="0" presStyleCnt="1" custScaleX="254428">
        <dgm:presLayoutVars>
          <dgm:chPref val="3"/>
        </dgm:presLayoutVars>
      </dgm:prSet>
      <dgm:spPr/>
      <dgm:t>
        <a:bodyPr/>
        <a:lstStyle/>
        <a:p>
          <a:endParaRPr lang="es-ES"/>
        </a:p>
      </dgm:t>
    </dgm:pt>
    <dgm:pt modelId="{A4E5EF40-686C-473F-BE87-4CCBAC9838E5}" type="pres">
      <dgm:prSet presAssocID="{5FADE476-1313-429C-AA00-8392CB67AE07}" presName="rootConnector1" presStyleLbl="node1" presStyleIdx="0" presStyleCnt="0"/>
      <dgm:spPr/>
      <dgm:t>
        <a:bodyPr/>
        <a:lstStyle/>
        <a:p>
          <a:endParaRPr lang="es-ES"/>
        </a:p>
      </dgm:t>
    </dgm:pt>
    <dgm:pt modelId="{929E09C3-0C37-4F1C-B268-282793BDB1AD}" type="pres">
      <dgm:prSet presAssocID="{5FADE476-1313-429C-AA00-8392CB67AE07}" presName="hierChild2" presStyleCnt="0"/>
      <dgm:spPr/>
    </dgm:pt>
    <dgm:pt modelId="{BA96E5E6-B748-4262-B8EA-C2C644654174}" type="pres">
      <dgm:prSet presAssocID="{4EF66580-6945-4AB3-A119-E20591A0A2A0}" presName="Name37" presStyleLbl="parChTrans1D2" presStyleIdx="0" presStyleCnt="2"/>
      <dgm:spPr/>
      <dgm:t>
        <a:bodyPr/>
        <a:lstStyle/>
        <a:p>
          <a:endParaRPr lang="es-ES"/>
        </a:p>
      </dgm:t>
    </dgm:pt>
    <dgm:pt modelId="{8E18D598-D0CA-45E3-B346-6F0258D4C3DC}" type="pres">
      <dgm:prSet presAssocID="{304D12EC-2BCB-41D5-A7C4-CDAC7ABC8FC4}" presName="hierRoot2" presStyleCnt="0">
        <dgm:presLayoutVars>
          <dgm:hierBranch val="init"/>
        </dgm:presLayoutVars>
      </dgm:prSet>
      <dgm:spPr/>
    </dgm:pt>
    <dgm:pt modelId="{388843B1-D6AF-4DAC-B4FC-7A06832FA4EE}" type="pres">
      <dgm:prSet presAssocID="{304D12EC-2BCB-41D5-A7C4-CDAC7ABC8FC4}" presName="rootComposite" presStyleCnt="0"/>
      <dgm:spPr/>
    </dgm:pt>
    <dgm:pt modelId="{03814A53-6699-4737-8C36-1D83933F2001}" type="pres">
      <dgm:prSet presAssocID="{304D12EC-2BCB-41D5-A7C4-CDAC7ABC8FC4}" presName="rootText" presStyleLbl="node2" presStyleIdx="0" presStyleCnt="2" custScaleX="116198">
        <dgm:presLayoutVars>
          <dgm:chPref val="3"/>
        </dgm:presLayoutVars>
      </dgm:prSet>
      <dgm:spPr/>
      <dgm:t>
        <a:bodyPr/>
        <a:lstStyle/>
        <a:p>
          <a:endParaRPr lang="es-ES"/>
        </a:p>
      </dgm:t>
    </dgm:pt>
    <dgm:pt modelId="{B619E5BB-454E-477B-ADE4-677F162561EB}" type="pres">
      <dgm:prSet presAssocID="{304D12EC-2BCB-41D5-A7C4-CDAC7ABC8FC4}" presName="rootConnector" presStyleLbl="node2" presStyleIdx="0" presStyleCnt="2"/>
      <dgm:spPr/>
      <dgm:t>
        <a:bodyPr/>
        <a:lstStyle/>
        <a:p>
          <a:endParaRPr lang="es-ES"/>
        </a:p>
      </dgm:t>
    </dgm:pt>
    <dgm:pt modelId="{EA26D7CD-C76D-46E5-8F2B-F036C57A705B}" type="pres">
      <dgm:prSet presAssocID="{304D12EC-2BCB-41D5-A7C4-CDAC7ABC8FC4}" presName="hierChild4" presStyleCnt="0"/>
      <dgm:spPr/>
    </dgm:pt>
    <dgm:pt modelId="{FE9995F4-BF71-45CE-9575-BC140A6F5A94}" type="pres">
      <dgm:prSet presAssocID="{34A75B31-F561-4A07-ACFA-AA637F326A43}" presName="Name37" presStyleLbl="parChTrans1D3" presStyleIdx="0" presStyleCnt="2"/>
      <dgm:spPr/>
      <dgm:t>
        <a:bodyPr/>
        <a:lstStyle/>
        <a:p>
          <a:endParaRPr lang="es-ES"/>
        </a:p>
      </dgm:t>
    </dgm:pt>
    <dgm:pt modelId="{4525102D-679B-4F48-ABF4-7717987D4989}" type="pres">
      <dgm:prSet presAssocID="{90FF79E0-8031-43D4-9A53-923EA8DA9851}" presName="hierRoot2" presStyleCnt="0">
        <dgm:presLayoutVars>
          <dgm:hierBranch val="init"/>
        </dgm:presLayoutVars>
      </dgm:prSet>
      <dgm:spPr/>
    </dgm:pt>
    <dgm:pt modelId="{63988E9D-32C6-4463-8BFA-9F8EB0711901}" type="pres">
      <dgm:prSet presAssocID="{90FF79E0-8031-43D4-9A53-923EA8DA9851}" presName="rootComposite" presStyleCnt="0"/>
      <dgm:spPr/>
    </dgm:pt>
    <dgm:pt modelId="{657902D8-5B4F-43CD-B094-6626FC6ED5F9}" type="pres">
      <dgm:prSet presAssocID="{90FF79E0-8031-43D4-9A53-923EA8DA9851}" presName="rootText" presStyleLbl="node3" presStyleIdx="0" presStyleCnt="2" custScaleX="180402" custScaleY="165895">
        <dgm:presLayoutVars>
          <dgm:chPref val="3"/>
        </dgm:presLayoutVars>
      </dgm:prSet>
      <dgm:spPr/>
      <dgm:t>
        <a:bodyPr/>
        <a:lstStyle/>
        <a:p>
          <a:endParaRPr lang="es-ES"/>
        </a:p>
      </dgm:t>
    </dgm:pt>
    <dgm:pt modelId="{AC13A897-DA62-4E9B-97D8-7B12E7525696}" type="pres">
      <dgm:prSet presAssocID="{90FF79E0-8031-43D4-9A53-923EA8DA9851}" presName="rootConnector" presStyleLbl="node3" presStyleIdx="0" presStyleCnt="2"/>
      <dgm:spPr/>
      <dgm:t>
        <a:bodyPr/>
        <a:lstStyle/>
        <a:p>
          <a:endParaRPr lang="es-ES"/>
        </a:p>
      </dgm:t>
    </dgm:pt>
    <dgm:pt modelId="{22E777ED-7305-4228-868F-8E47928A79A0}" type="pres">
      <dgm:prSet presAssocID="{90FF79E0-8031-43D4-9A53-923EA8DA9851}" presName="hierChild4" presStyleCnt="0"/>
      <dgm:spPr/>
    </dgm:pt>
    <dgm:pt modelId="{A077D9D0-B587-42F0-8CB3-5048BD8A44B8}" type="pres">
      <dgm:prSet presAssocID="{90FF79E0-8031-43D4-9A53-923EA8DA9851}" presName="hierChild5" presStyleCnt="0"/>
      <dgm:spPr/>
    </dgm:pt>
    <dgm:pt modelId="{A7983425-3F3D-47F6-AA3E-901C3D7EC75A}" type="pres">
      <dgm:prSet presAssocID="{304D12EC-2BCB-41D5-A7C4-CDAC7ABC8FC4}" presName="hierChild5" presStyleCnt="0"/>
      <dgm:spPr/>
    </dgm:pt>
    <dgm:pt modelId="{2B0EE8B8-6B95-4A47-956F-31229F22901F}" type="pres">
      <dgm:prSet presAssocID="{63690864-121C-41B9-B0F3-8E58076E2275}" presName="Name37" presStyleLbl="parChTrans1D2" presStyleIdx="1" presStyleCnt="2"/>
      <dgm:spPr/>
      <dgm:t>
        <a:bodyPr/>
        <a:lstStyle/>
        <a:p>
          <a:endParaRPr lang="es-ES"/>
        </a:p>
      </dgm:t>
    </dgm:pt>
    <dgm:pt modelId="{5B87231A-1CF4-455E-AC93-A8E328745233}" type="pres">
      <dgm:prSet presAssocID="{561BC976-46CA-4C93-B7B9-8F74CF13591D}" presName="hierRoot2" presStyleCnt="0">
        <dgm:presLayoutVars>
          <dgm:hierBranch val="init"/>
        </dgm:presLayoutVars>
      </dgm:prSet>
      <dgm:spPr/>
    </dgm:pt>
    <dgm:pt modelId="{0F6D799D-2E80-4E01-82B0-1DD6F70FBDB4}" type="pres">
      <dgm:prSet presAssocID="{561BC976-46CA-4C93-B7B9-8F74CF13591D}" presName="rootComposite" presStyleCnt="0"/>
      <dgm:spPr/>
    </dgm:pt>
    <dgm:pt modelId="{7829997A-39B1-4F2B-8467-1DD5F5019907}" type="pres">
      <dgm:prSet presAssocID="{561BC976-46CA-4C93-B7B9-8F74CF13591D}" presName="rootText" presStyleLbl="node2" presStyleIdx="1" presStyleCnt="2">
        <dgm:presLayoutVars>
          <dgm:chPref val="3"/>
        </dgm:presLayoutVars>
      </dgm:prSet>
      <dgm:spPr/>
      <dgm:t>
        <a:bodyPr/>
        <a:lstStyle/>
        <a:p>
          <a:endParaRPr lang="es-ES"/>
        </a:p>
      </dgm:t>
    </dgm:pt>
    <dgm:pt modelId="{E090CC4A-F020-493C-94AA-6ADFEC622106}" type="pres">
      <dgm:prSet presAssocID="{561BC976-46CA-4C93-B7B9-8F74CF13591D}" presName="rootConnector" presStyleLbl="node2" presStyleIdx="1" presStyleCnt="2"/>
      <dgm:spPr/>
      <dgm:t>
        <a:bodyPr/>
        <a:lstStyle/>
        <a:p>
          <a:endParaRPr lang="es-ES"/>
        </a:p>
      </dgm:t>
    </dgm:pt>
    <dgm:pt modelId="{7788AB32-91E7-41DE-A509-234A6623131E}" type="pres">
      <dgm:prSet presAssocID="{561BC976-46CA-4C93-B7B9-8F74CF13591D}" presName="hierChild4" presStyleCnt="0"/>
      <dgm:spPr/>
    </dgm:pt>
    <dgm:pt modelId="{3B3CB95B-E583-4BF8-BB5D-11FD8FFB9420}" type="pres">
      <dgm:prSet presAssocID="{05243CAE-B0A8-4E63-A32C-556E5A8CEEB0}" presName="Name37" presStyleLbl="parChTrans1D3" presStyleIdx="1" presStyleCnt="2"/>
      <dgm:spPr/>
      <dgm:t>
        <a:bodyPr/>
        <a:lstStyle/>
        <a:p>
          <a:endParaRPr lang="es-ES"/>
        </a:p>
      </dgm:t>
    </dgm:pt>
    <dgm:pt modelId="{9AFD69EC-B145-496C-BB60-47B27F872D6E}" type="pres">
      <dgm:prSet presAssocID="{53EA64E1-C7F9-4B8E-B492-1D232A490667}" presName="hierRoot2" presStyleCnt="0">
        <dgm:presLayoutVars>
          <dgm:hierBranch val="init"/>
        </dgm:presLayoutVars>
      </dgm:prSet>
      <dgm:spPr/>
    </dgm:pt>
    <dgm:pt modelId="{7F8F009B-180C-4C29-8B24-5317804E16F0}" type="pres">
      <dgm:prSet presAssocID="{53EA64E1-C7F9-4B8E-B492-1D232A490667}" presName="rootComposite" presStyleCnt="0"/>
      <dgm:spPr/>
    </dgm:pt>
    <dgm:pt modelId="{D1A1EA30-3F6B-4DC2-9B9B-FA33170E2433}" type="pres">
      <dgm:prSet presAssocID="{53EA64E1-C7F9-4B8E-B492-1D232A490667}" presName="rootText" presStyleLbl="node3" presStyleIdx="1" presStyleCnt="2" custScaleX="165435" custScaleY="167759">
        <dgm:presLayoutVars>
          <dgm:chPref val="3"/>
        </dgm:presLayoutVars>
      </dgm:prSet>
      <dgm:spPr/>
      <dgm:t>
        <a:bodyPr/>
        <a:lstStyle/>
        <a:p>
          <a:endParaRPr lang="es-ES"/>
        </a:p>
      </dgm:t>
    </dgm:pt>
    <dgm:pt modelId="{D01831E9-02CD-4901-89D3-77C004322CA1}" type="pres">
      <dgm:prSet presAssocID="{53EA64E1-C7F9-4B8E-B492-1D232A490667}" presName="rootConnector" presStyleLbl="node3" presStyleIdx="1" presStyleCnt="2"/>
      <dgm:spPr/>
      <dgm:t>
        <a:bodyPr/>
        <a:lstStyle/>
        <a:p>
          <a:endParaRPr lang="es-ES"/>
        </a:p>
      </dgm:t>
    </dgm:pt>
    <dgm:pt modelId="{19440B79-A15C-41B6-A85A-BEFB7EB2839D}" type="pres">
      <dgm:prSet presAssocID="{53EA64E1-C7F9-4B8E-B492-1D232A490667}" presName="hierChild4" presStyleCnt="0"/>
      <dgm:spPr/>
    </dgm:pt>
    <dgm:pt modelId="{1902C066-B083-4835-8D58-320F002E7A79}" type="pres">
      <dgm:prSet presAssocID="{53EA64E1-C7F9-4B8E-B492-1D232A490667}" presName="hierChild5" presStyleCnt="0"/>
      <dgm:spPr/>
    </dgm:pt>
    <dgm:pt modelId="{53301C75-46EC-4D83-85B1-B1C6B5AAA079}" type="pres">
      <dgm:prSet presAssocID="{561BC976-46CA-4C93-B7B9-8F74CF13591D}" presName="hierChild5" presStyleCnt="0"/>
      <dgm:spPr/>
    </dgm:pt>
    <dgm:pt modelId="{5A9D85CF-2E7D-4CF8-9778-0365E472255C}" type="pres">
      <dgm:prSet presAssocID="{5FADE476-1313-429C-AA00-8392CB67AE07}" presName="hierChild3" presStyleCnt="0"/>
      <dgm:spPr/>
    </dgm:pt>
  </dgm:ptLst>
  <dgm:cxnLst>
    <dgm:cxn modelId="{48174C56-DA41-4F34-8CCD-8521D694CD26}" type="presOf" srcId="{561BC976-46CA-4C93-B7B9-8F74CF13591D}" destId="{7829997A-39B1-4F2B-8467-1DD5F5019907}" srcOrd="0" destOrd="0" presId="urn:microsoft.com/office/officeart/2005/8/layout/orgChart1"/>
    <dgm:cxn modelId="{DD750409-71EE-437E-98E0-715F57E79D49}" type="presOf" srcId="{4EF66580-6945-4AB3-A119-E20591A0A2A0}" destId="{BA96E5E6-B748-4262-B8EA-C2C644654174}" srcOrd="0" destOrd="0" presId="urn:microsoft.com/office/officeart/2005/8/layout/orgChart1"/>
    <dgm:cxn modelId="{87DB59BC-D917-4E4E-B4E8-E63524E5F502}" type="presOf" srcId="{304D12EC-2BCB-41D5-A7C4-CDAC7ABC8FC4}" destId="{03814A53-6699-4737-8C36-1D83933F2001}" srcOrd="0" destOrd="0" presId="urn:microsoft.com/office/officeart/2005/8/layout/orgChart1"/>
    <dgm:cxn modelId="{350AD752-BDDE-4244-977D-E17B51983F38}" type="presOf" srcId="{5FADE476-1313-429C-AA00-8392CB67AE07}" destId="{A4E5EF40-686C-473F-BE87-4CCBAC9838E5}" srcOrd="1" destOrd="0" presId="urn:microsoft.com/office/officeart/2005/8/layout/orgChart1"/>
    <dgm:cxn modelId="{BDD40114-5ABD-4E50-BA06-76FBE26DE9BE}" type="presOf" srcId="{561BC976-46CA-4C93-B7B9-8F74CF13591D}" destId="{E090CC4A-F020-493C-94AA-6ADFEC622106}" srcOrd="1" destOrd="0" presId="urn:microsoft.com/office/officeart/2005/8/layout/orgChart1"/>
    <dgm:cxn modelId="{EDC98385-B83E-4D85-91C5-AE60C06B8B60}" type="presOf" srcId="{5FADE476-1313-429C-AA00-8392CB67AE07}" destId="{AEE3432D-C990-46F7-A1D5-7FC242203B5E}" srcOrd="0" destOrd="0" presId="urn:microsoft.com/office/officeart/2005/8/layout/orgChart1"/>
    <dgm:cxn modelId="{4E318DE0-9B01-4C6E-BF24-9090C7CE6AAF}" type="presOf" srcId="{63690864-121C-41B9-B0F3-8E58076E2275}" destId="{2B0EE8B8-6B95-4A47-956F-31229F22901F}" srcOrd="0" destOrd="0" presId="urn:microsoft.com/office/officeart/2005/8/layout/orgChart1"/>
    <dgm:cxn modelId="{EC26AA96-AC1E-453D-9945-8921A711B2A1}" srcId="{82C7D9A2-E355-4DBC-99E7-43597A54615D}" destId="{5FADE476-1313-429C-AA00-8392CB67AE07}" srcOrd="0" destOrd="0" parTransId="{BA0367C0-A3F8-49A4-A977-4EE8C084E901}" sibTransId="{9E23DD6D-AFBE-4881-8C55-44C8F51226E6}"/>
    <dgm:cxn modelId="{0ED774C3-CE67-41AC-B871-670838E0A6CA}" type="presOf" srcId="{90FF79E0-8031-43D4-9A53-923EA8DA9851}" destId="{AC13A897-DA62-4E9B-97D8-7B12E7525696}" srcOrd="1" destOrd="0" presId="urn:microsoft.com/office/officeart/2005/8/layout/orgChart1"/>
    <dgm:cxn modelId="{5AE390E6-8AAC-4C26-ADFB-9F7C2C93C85E}" type="presOf" srcId="{90FF79E0-8031-43D4-9A53-923EA8DA9851}" destId="{657902D8-5B4F-43CD-B094-6626FC6ED5F9}" srcOrd="0" destOrd="0" presId="urn:microsoft.com/office/officeart/2005/8/layout/orgChart1"/>
    <dgm:cxn modelId="{A7D7E0F3-72AF-4DCE-9DF4-A8DB02CA675D}" type="presOf" srcId="{304D12EC-2BCB-41D5-A7C4-CDAC7ABC8FC4}" destId="{B619E5BB-454E-477B-ADE4-677F162561EB}" srcOrd="1" destOrd="0" presId="urn:microsoft.com/office/officeart/2005/8/layout/orgChart1"/>
    <dgm:cxn modelId="{FE3CDA6D-8AF1-4E68-9F5F-B6B8CB7A8588}" type="presOf" srcId="{34A75B31-F561-4A07-ACFA-AA637F326A43}" destId="{FE9995F4-BF71-45CE-9575-BC140A6F5A94}" srcOrd="0" destOrd="0" presId="urn:microsoft.com/office/officeart/2005/8/layout/orgChart1"/>
    <dgm:cxn modelId="{491CC7EA-FCF2-4BC5-8338-60A04D57B0B2}" srcId="{5FADE476-1313-429C-AA00-8392CB67AE07}" destId="{304D12EC-2BCB-41D5-A7C4-CDAC7ABC8FC4}" srcOrd="0" destOrd="0" parTransId="{4EF66580-6945-4AB3-A119-E20591A0A2A0}" sibTransId="{D65D2EC2-AFE4-4EFC-B400-EE56AB81065E}"/>
    <dgm:cxn modelId="{67A36339-8AD2-4454-9EDD-A35DB495E186}" type="presOf" srcId="{53EA64E1-C7F9-4B8E-B492-1D232A490667}" destId="{D1A1EA30-3F6B-4DC2-9B9B-FA33170E2433}" srcOrd="0" destOrd="0" presId="urn:microsoft.com/office/officeart/2005/8/layout/orgChart1"/>
    <dgm:cxn modelId="{8D712FB1-28B8-4A09-AD73-ACBC2DA6441B}" type="presOf" srcId="{53EA64E1-C7F9-4B8E-B492-1D232A490667}" destId="{D01831E9-02CD-4901-89D3-77C004322CA1}" srcOrd="1" destOrd="0" presId="urn:microsoft.com/office/officeart/2005/8/layout/orgChart1"/>
    <dgm:cxn modelId="{C92D2258-A685-435B-86F0-FDC3FA1E85F2}" type="presOf" srcId="{82C7D9A2-E355-4DBC-99E7-43597A54615D}" destId="{4EC82A81-4BD9-4DC9-8EE0-9A056F1C7A0B}" srcOrd="0" destOrd="0" presId="urn:microsoft.com/office/officeart/2005/8/layout/orgChart1"/>
    <dgm:cxn modelId="{16F0E0E2-8227-48EB-8A4A-E9713B5C8D40}" srcId="{304D12EC-2BCB-41D5-A7C4-CDAC7ABC8FC4}" destId="{90FF79E0-8031-43D4-9A53-923EA8DA9851}" srcOrd="0" destOrd="0" parTransId="{34A75B31-F561-4A07-ACFA-AA637F326A43}" sibTransId="{C02FEA6F-D30C-4678-A677-70B181F23A39}"/>
    <dgm:cxn modelId="{CF42377E-BF89-408B-9FE0-E533A168F115}" srcId="{561BC976-46CA-4C93-B7B9-8F74CF13591D}" destId="{53EA64E1-C7F9-4B8E-B492-1D232A490667}" srcOrd="0" destOrd="0" parTransId="{05243CAE-B0A8-4E63-A32C-556E5A8CEEB0}" sibTransId="{47EF1E82-38F7-4950-AE0D-58894E54481C}"/>
    <dgm:cxn modelId="{BC2FFE29-4AE0-4723-A66D-DA59603C0533}" srcId="{5FADE476-1313-429C-AA00-8392CB67AE07}" destId="{561BC976-46CA-4C93-B7B9-8F74CF13591D}" srcOrd="1" destOrd="0" parTransId="{63690864-121C-41B9-B0F3-8E58076E2275}" sibTransId="{6301ECD8-709E-4935-B7A0-F97A8CAED621}"/>
    <dgm:cxn modelId="{107E59BF-BC70-4862-8310-5AC9966311E4}" type="presOf" srcId="{05243CAE-B0A8-4E63-A32C-556E5A8CEEB0}" destId="{3B3CB95B-E583-4BF8-BB5D-11FD8FFB9420}" srcOrd="0" destOrd="0" presId="urn:microsoft.com/office/officeart/2005/8/layout/orgChart1"/>
    <dgm:cxn modelId="{AD7A789A-F49C-43DE-A7B9-6BA024A83863}" type="presParOf" srcId="{4EC82A81-4BD9-4DC9-8EE0-9A056F1C7A0B}" destId="{16428222-2F5B-4D69-A0D3-F6635184DA61}" srcOrd="0" destOrd="0" presId="urn:microsoft.com/office/officeart/2005/8/layout/orgChart1"/>
    <dgm:cxn modelId="{943CA049-BC82-4AA3-935A-9227F971733F}" type="presParOf" srcId="{16428222-2F5B-4D69-A0D3-F6635184DA61}" destId="{63E4FE31-50F7-49F6-B5CD-D1AF5514DFF2}" srcOrd="0" destOrd="0" presId="urn:microsoft.com/office/officeart/2005/8/layout/orgChart1"/>
    <dgm:cxn modelId="{05C25E86-9DE5-4CDB-8391-2BBA226ABAB6}" type="presParOf" srcId="{63E4FE31-50F7-49F6-B5CD-D1AF5514DFF2}" destId="{AEE3432D-C990-46F7-A1D5-7FC242203B5E}" srcOrd="0" destOrd="0" presId="urn:microsoft.com/office/officeart/2005/8/layout/orgChart1"/>
    <dgm:cxn modelId="{6E3AEF22-C6A5-472B-ADC4-BE49428CA437}" type="presParOf" srcId="{63E4FE31-50F7-49F6-B5CD-D1AF5514DFF2}" destId="{A4E5EF40-686C-473F-BE87-4CCBAC9838E5}" srcOrd="1" destOrd="0" presId="urn:microsoft.com/office/officeart/2005/8/layout/orgChart1"/>
    <dgm:cxn modelId="{C1F5DC75-512B-4FC8-AAB9-18C708EB80BA}" type="presParOf" srcId="{16428222-2F5B-4D69-A0D3-F6635184DA61}" destId="{929E09C3-0C37-4F1C-B268-282793BDB1AD}" srcOrd="1" destOrd="0" presId="urn:microsoft.com/office/officeart/2005/8/layout/orgChart1"/>
    <dgm:cxn modelId="{3D3A7995-DA2C-411B-860E-E4F833BE6B77}" type="presParOf" srcId="{929E09C3-0C37-4F1C-B268-282793BDB1AD}" destId="{BA96E5E6-B748-4262-B8EA-C2C644654174}" srcOrd="0" destOrd="0" presId="urn:microsoft.com/office/officeart/2005/8/layout/orgChart1"/>
    <dgm:cxn modelId="{C74197B7-DDA0-4A60-8B76-BD276A316320}" type="presParOf" srcId="{929E09C3-0C37-4F1C-B268-282793BDB1AD}" destId="{8E18D598-D0CA-45E3-B346-6F0258D4C3DC}" srcOrd="1" destOrd="0" presId="urn:microsoft.com/office/officeart/2005/8/layout/orgChart1"/>
    <dgm:cxn modelId="{CA23C03F-200A-44AA-9CC5-483285715757}" type="presParOf" srcId="{8E18D598-D0CA-45E3-B346-6F0258D4C3DC}" destId="{388843B1-D6AF-4DAC-B4FC-7A06832FA4EE}" srcOrd="0" destOrd="0" presId="urn:microsoft.com/office/officeart/2005/8/layout/orgChart1"/>
    <dgm:cxn modelId="{8CB5CECC-9106-4227-8A7B-CA504C229330}" type="presParOf" srcId="{388843B1-D6AF-4DAC-B4FC-7A06832FA4EE}" destId="{03814A53-6699-4737-8C36-1D83933F2001}" srcOrd="0" destOrd="0" presId="urn:microsoft.com/office/officeart/2005/8/layout/orgChart1"/>
    <dgm:cxn modelId="{6D0FA8BC-79D6-4274-9C46-72EDA123AFBE}" type="presParOf" srcId="{388843B1-D6AF-4DAC-B4FC-7A06832FA4EE}" destId="{B619E5BB-454E-477B-ADE4-677F162561EB}" srcOrd="1" destOrd="0" presId="urn:microsoft.com/office/officeart/2005/8/layout/orgChart1"/>
    <dgm:cxn modelId="{2AA9D8C1-6B8D-4434-AC54-0606FA2CE3B5}" type="presParOf" srcId="{8E18D598-D0CA-45E3-B346-6F0258D4C3DC}" destId="{EA26D7CD-C76D-46E5-8F2B-F036C57A705B}" srcOrd="1" destOrd="0" presId="urn:microsoft.com/office/officeart/2005/8/layout/orgChart1"/>
    <dgm:cxn modelId="{B4254336-BDDD-4579-B1C7-2AE8C5F4C701}" type="presParOf" srcId="{EA26D7CD-C76D-46E5-8F2B-F036C57A705B}" destId="{FE9995F4-BF71-45CE-9575-BC140A6F5A94}" srcOrd="0" destOrd="0" presId="urn:microsoft.com/office/officeart/2005/8/layout/orgChart1"/>
    <dgm:cxn modelId="{4D12A0D6-96DD-423F-B81A-CFFE2CC2B1D9}" type="presParOf" srcId="{EA26D7CD-C76D-46E5-8F2B-F036C57A705B}" destId="{4525102D-679B-4F48-ABF4-7717987D4989}" srcOrd="1" destOrd="0" presId="urn:microsoft.com/office/officeart/2005/8/layout/orgChart1"/>
    <dgm:cxn modelId="{13EB77C1-CFFB-45C2-B7A2-1598995900B8}" type="presParOf" srcId="{4525102D-679B-4F48-ABF4-7717987D4989}" destId="{63988E9D-32C6-4463-8BFA-9F8EB0711901}" srcOrd="0" destOrd="0" presId="urn:microsoft.com/office/officeart/2005/8/layout/orgChart1"/>
    <dgm:cxn modelId="{B462189C-D814-41D3-9C8A-D684DB81C443}" type="presParOf" srcId="{63988E9D-32C6-4463-8BFA-9F8EB0711901}" destId="{657902D8-5B4F-43CD-B094-6626FC6ED5F9}" srcOrd="0" destOrd="0" presId="urn:microsoft.com/office/officeart/2005/8/layout/orgChart1"/>
    <dgm:cxn modelId="{1BDE4019-44E6-4C88-8901-614DAD641A26}" type="presParOf" srcId="{63988E9D-32C6-4463-8BFA-9F8EB0711901}" destId="{AC13A897-DA62-4E9B-97D8-7B12E7525696}" srcOrd="1" destOrd="0" presId="urn:microsoft.com/office/officeart/2005/8/layout/orgChart1"/>
    <dgm:cxn modelId="{598D795D-3418-446D-986B-FBB32FF744AF}" type="presParOf" srcId="{4525102D-679B-4F48-ABF4-7717987D4989}" destId="{22E777ED-7305-4228-868F-8E47928A79A0}" srcOrd="1" destOrd="0" presId="urn:microsoft.com/office/officeart/2005/8/layout/orgChart1"/>
    <dgm:cxn modelId="{B7C44997-0B1E-45D5-9E38-25834C0C334D}" type="presParOf" srcId="{4525102D-679B-4F48-ABF4-7717987D4989}" destId="{A077D9D0-B587-42F0-8CB3-5048BD8A44B8}" srcOrd="2" destOrd="0" presId="urn:microsoft.com/office/officeart/2005/8/layout/orgChart1"/>
    <dgm:cxn modelId="{30B754EB-0B87-403D-B551-9C5269B16812}" type="presParOf" srcId="{8E18D598-D0CA-45E3-B346-6F0258D4C3DC}" destId="{A7983425-3F3D-47F6-AA3E-901C3D7EC75A}" srcOrd="2" destOrd="0" presId="urn:microsoft.com/office/officeart/2005/8/layout/orgChart1"/>
    <dgm:cxn modelId="{C87EE8B8-AC64-41D9-A407-1998B3F2E1E6}" type="presParOf" srcId="{929E09C3-0C37-4F1C-B268-282793BDB1AD}" destId="{2B0EE8B8-6B95-4A47-956F-31229F22901F}" srcOrd="2" destOrd="0" presId="urn:microsoft.com/office/officeart/2005/8/layout/orgChart1"/>
    <dgm:cxn modelId="{83922787-C765-41F3-9093-C9E29B00AB9B}" type="presParOf" srcId="{929E09C3-0C37-4F1C-B268-282793BDB1AD}" destId="{5B87231A-1CF4-455E-AC93-A8E328745233}" srcOrd="3" destOrd="0" presId="urn:microsoft.com/office/officeart/2005/8/layout/orgChart1"/>
    <dgm:cxn modelId="{D84E14B7-15C9-4479-90DB-19A8FC6C8B96}" type="presParOf" srcId="{5B87231A-1CF4-455E-AC93-A8E328745233}" destId="{0F6D799D-2E80-4E01-82B0-1DD6F70FBDB4}" srcOrd="0" destOrd="0" presId="urn:microsoft.com/office/officeart/2005/8/layout/orgChart1"/>
    <dgm:cxn modelId="{5541D6F1-1FC5-4112-99A7-02B19A42B7D8}" type="presParOf" srcId="{0F6D799D-2E80-4E01-82B0-1DD6F70FBDB4}" destId="{7829997A-39B1-4F2B-8467-1DD5F5019907}" srcOrd="0" destOrd="0" presId="urn:microsoft.com/office/officeart/2005/8/layout/orgChart1"/>
    <dgm:cxn modelId="{663422EF-AE37-4089-A8B8-4EF1A43ECC80}" type="presParOf" srcId="{0F6D799D-2E80-4E01-82B0-1DD6F70FBDB4}" destId="{E090CC4A-F020-493C-94AA-6ADFEC622106}" srcOrd="1" destOrd="0" presId="urn:microsoft.com/office/officeart/2005/8/layout/orgChart1"/>
    <dgm:cxn modelId="{7FEAE9B5-6289-4020-97A6-A1462AF41512}" type="presParOf" srcId="{5B87231A-1CF4-455E-AC93-A8E328745233}" destId="{7788AB32-91E7-41DE-A509-234A6623131E}" srcOrd="1" destOrd="0" presId="urn:microsoft.com/office/officeart/2005/8/layout/orgChart1"/>
    <dgm:cxn modelId="{304174C8-7821-46B4-AAD9-9239E98F380A}" type="presParOf" srcId="{7788AB32-91E7-41DE-A509-234A6623131E}" destId="{3B3CB95B-E583-4BF8-BB5D-11FD8FFB9420}" srcOrd="0" destOrd="0" presId="urn:microsoft.com/office/officeart/2005/8/layout/orgChart1"/>
    <dgm:cxn modelId="{F4BBD088-AA44-443D-A441-73B6C439D011}" type="presParOf" srcId="{7788AB32-91E7-41DE-A509-234A6623131E}" destId="{9AFD69EC-B145-496C-BB60-47B27F872D6E}" srcOrd="1" destOrd="0" presId="urn:microsoft.com/office/officeart/2005/8/layout/orgChart1"/>
    <dgm:cxn modelId="{26AC0454-BBE9-4F79-91C3-5BF844B0E771}" type="presParOf" srcId="{9AFD69EC-B145-496C-BB60-47B27F872D6E}" destId="{7F8F009B-180C-4C29-8B24-5317804E16F0}" srcOrd="0" destOrd="0" presId="urn:microsoft.com/office/officeart/2005/8/layout/orgChart1"/>
    <dgm:cxn modelId="{505AA07B-6D6D-48D8-ACA6-DC0B35EE893E}" type="presParOf" srcId="{7F8F009B-180C-4C29-8B24-5317804E16F0}" destId="{D1A1EA30-3F6B-4DC2-9B9B-FA33170E2433}" srcOrd="0" destOrd="0" presId="urn:microsoft.com/office/officeart/2005/8/layout/orgChart1"/>
    <dgm:cxn modelId="{1792EAAA-16CD-492C-8EC1-613383E61928}" type="presParOf" srcId="{7F8F009B-180C-4C29-8B24-5317804E16F0}" destId="{D01831E9-02CD-4901-89D3-77C004322CA1}" srcOrd="1" destOrd="0" presId="urn:microsoft.com/office/officeart/2005/8/layout/orgChart1"/>
    <dgm:cxn modelId="{5DA12A90-B2EC-4079-8B8B-1AF2815CFCAC}" type="presParOf" srcId="{9AFD69EC-B145-496C-BB60-47B27F872D6E}" destId="{19440B79-A15C-41B6-A85A-BEFB7EB2839D}" srcOrd="1" destOrd="0" presId="urn:microsoft.com/office/officeart/2005/8/layout/orgChart1"/>
    <dgm:cxn modelId="{FB407072-D84E-41E9-B35D-90CB733766B7}" type="presParOf" srcId="{9AFD69EC-B145-496C-BB60-47B27F872D6E}" destId="{1902C066-B083-4835-8D58-320F002E7A79}" srcOrd="2" destOrd="0" presId="urn:microsoft.com/office/officeart/2005/8/layout/orgChart1"/>
    <dgm:cxn modelId="{5753875D-6AC0-4250-8BB2-D01FF7CA20FD}" type="presParOf" srcId="{5B87231A-1CF4-455E-AC93-A8E328745233}" destId="{53301C75-46EC-4D83-85B1-B1C6B5AAA079}" srcOrd="2" destOrd="0" presId="urn:microsoft.com/office/officeart/2005/8/layout/orgChart1"/>
    <dgm:cxn modelId="{5241BBBD-5264-4D54-BFF3-9F5987DFD185}" type="presParOf" srcId="{16428222-2F5B-4D69-A0D3-F6635184DA61}" destId="{5A9D85CF-2E7D-4CF8-9778-0365E472255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582381-C8AD-4423-9C02-E7B38A3E081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ES"/>
        </a:p>
      </dgm:t>
    </dgm:pt>
    <dgm:pt modelId="{DF230993-F4C9-49B7-AE23-32F5E50810FC}">
      <dgm:prSet phldrT="[Texto]" custT="1"/>
      <dgm:spPr>
        <a:solidFill>
          <a:srgbClr val="001334"/>
        </a:solidFill>
        <a:ln>
          <a:solidFill>
            <a:srgbClr val="FF8F09"/>
          </a:solidFill>
        </a:ln>
      </dgm:spPr>
      <dgm:t>
        <a:bodyPr lIns="180000" tIns="180000" rIns="180000" bIns="180000"/>
        <a:lstStyle/>
        <a:p>
          <a:pPr algn="ctr"/>
          <a:r>
            <a:rPr lang="es-ES" sz="1600" b="1" dirty="0" smtClean="0">
              <a:latin typeface="Garamond" panose="02020404030301010803" pitchFamily="18" charset="0"/>
            </a:rPr>
            <a:t>Para evaluar la direccionalidad, podemos utilizar el siguiente filtro, Donde 1 significa que hay un predominio del movimiento del precio frente al ruido. En la práctica:</a:t>
          </a:r>
          <a:endParaRPr lang="es-ES" sz="1600" b="1" dirty="0">
            <a:latin typeface="Garamond" panose="02020404030301010803" pitchFamily="18" charset="0"/>
          </a:endParaRPr>
        </a:p>
      </dgm:t>
    </dgm:pt>
    <dgm:pt modelId="{B29B1BF9-A73E-4C0D-93E1-1EB9282C1BEF}" type="parTrans" cxnId="{B36C5067-00BB-45E8-ACE8-2AA02675F7C4}">
      <dgm:prSet/>
      <dgm:spPr/>
      <dgm:t>
        <a:bodyPr/>
        <a:lstStyle/>
        <a:p>
          <a:endParaRPr lang="es-ES" sz="1600" b="1">
            <a:latin typeface="Garamond" panose="02020404030301010803" pitchFamily="18" charset="0"/>
          </a:endParaRPr>
        </a:p>
      </dgm:t>
    </dgm:pt>
    <dgm:pt modelId="{F92A8ACD-58E0-454F-874E-4DA2077A2A33}" type="sibTrans" cxnId="{B36C5067-00BB-45E8-ACE8-2AA02675F7C4}">
      <dgm:prSet/>
      <dgm:spPr/>
      <dgm:t>
        <a:bodyPr/>
        <a:lstStyle/>
        <a:p>
          <a:endParaRPr lang="es-ES" sz="1600" b="1">
            <a:latin typeface="Garamond" panose="02020404030301010803" pitchFamily="18" charset="0"/>
          </a:endParaRPr>
        </a:p>
      </dgm:t>
    </dgm:pt>
    <dgm:pt modelId="{C57F0A63-7FA7-47FA-8817-750A631A9821}">
      <dgm:prSet phldrT="[Texto]" custT="1"/>
      <dgm:spPr>
        <a:solidFill>
          <a:srgbClr val="FF8F09"/>
        </a:solidFill>
        <a:ln>
          <a:solidFill>
            <a:srgbClr val="001334"/>
          </a:solidFill>
        </a:ln>
      </dgm:spPr>
      <dgm:t>
        <a:bodyPr/>
        <a:lstStyle/>
        <a:p>
          <a:r>
            <a:rPr lang="es-ES" sz="1600" b="1" dirty="0" smtClean="0">
              <a:solidFill>
                <a:srgbClr val="001334"/>
              </a:solidFill>
              <a:latin typeface="Garamond" panose="02020404030301010803" pitchFamily="18" charset="0"/>
            </a:rPr>
            <a:t>Ratio de direccionalidad = Velocidad del movimiento / Volatilidad=[0-1] </a:t>
          </a:r>
        </a:p>
        <a:p>
          <a:r>
            <a:rPr lang="es-ES" sz="1600" b="1" dirty="0" smtClean="0">
              <a:solidFill>
                <a:srgbClr val="001334"/>
              </a:solidFill>
              <a:latin typeface="Garamond" panose="02020404030301010803" pitchFamily="18" charset="0"/>
            </a:rPr>
            <a:t>dónde:</a:t>
          </a:r>
          <a:endParaRPr lang="es-ES" sz="1600" b="1" dirty="0">
            <a:solidFill>
              <a:srgbClr val="001334"/>
            </a:solidFill>
            <a:latin typeface="Garamond" panose="02020404030301010803" pitchFamily="18" charset="0"/>
          </a:endParaRPr>
        </a:p>
      </dgm:t>
    </dgm:pt>
    <dgm:pt modelId="{B9604862-5439-48E2-9C75-AB8A844A6A6A}" type="parTrans" cxnId="{F4A87789-36F1-4413-846A-32952E5BCF2E}">
      <dgm:prSet custT="1"/>
      <dgm:spPr>
        <a:ln>
          <a:solidFill>
            <a:srgbClr val="001334"/>
          </a:solidFill>
        </a:ln>
      </dgm:spPr>
      <dgm:t>
        <a:bodyPr/>
        <a:lstStyle/>
        <a:p>
          <a:endParaRPr lang="es-ES" sz="1600" b="1">
            <a:latin typeface="Garamond" panose="02020404030301010803" pitchFamily="18" charset="0"/>
          </a:endParaRPr>
        </a:p>
      </dgm:t>
    </dgm:pt>
    <dgm:pt modelId="{17B56EEA-E670-411E-8925-233F39D3D3CC}" type="sibTrans" cxnId="{F4A87789-36F1-4413-846A-32952E5BCF2E}">
      <dgm:prSet/>
      <dgm:spPr/>
      <dgm:t>
        <a:bodyPr/>
        <a:lstStyle/>
        <a:p>
          <a:endParaRPr lang="es-ES" sz="1600" b="1">
            <a:latin typeface="Garamond" panose="02020404030301010803" pitchFamily="18" charset="0"/>
          </a:endParaRPr>
        </a:p>
      </dgm:t>
    </dgm:pt>
    <dgm:pt modelId="{1A0AC8A3-715D-48CD-B813-4E7A11A3EF13}">
      <dgm:prSet phldrT="[Texto]" custT="1"/>
      <dgm:spPr>
        <a:solidFill>
          <a:srgbClr val="001334"/>
        </a:solidFill>
        <a:ln>
          <a:solidFill>
            <a:srgbClr val="FF8F09"/>
          </a:solidFill>
        </a:ln>
      </dgm:spPr>
      <dgm:t>
        <a:bodyPr/>
        <a:lstStyle/>
        <a:p>
          <a:r>
            <a:rPr lang="es-ES" sz="1600" b="1" dirty="0" smtClean="0">
              <a:latin typeface="Garamond" panose="02020404030301010803" pitchFamily="18" charset="0"/>
            </a:rPr>
            <a:t>Velocidad del movimiento = cierre actual – cierre de 10 velas anteriores</a:t>
          </a:r>
          <a:endParaRPr lang="es-ES" sz="1600" b="1" dirty="0">
            <a:latin typeface="Garamond" panose="02020404030301010803" pitchFamily="18" charset="0"/>
          </a:endParaRPr>
        </a:p>
      </dgm:t>
    </dgm:pt>
    <dgm:pt modelId="{E3343E4B-71CC-4255-84EE-9A5011AEB1A0}" type="parTrans" cxnId="{470D8DF4-4D90-42A3-B75A-E40E9E7A5B41}">
      <dgm:prSet custT="1"/>
      <dgm:spPr>
        <a:ln>
          <a:solidFill>
            <a:srgbClr val="001334"/>
          </a:solidFill>
        </a:ln>
      </dgm:spPr>
      <dgm:t>
        <a:bodyPr/>
        <a:lstStyle/>
        <a:p>
          <a:endParaRPr lang="es-ES" sz="1600" b="1">
            <a:latin typeface="Garamond" panose="02020404030301010803" pitchFamily="18" charset="0"/>
          </a:endParaRPr>
        </a:p>
      </dgm:t>
    </dgm:pt>
    <dgm:pt modelId="{9FA1EB13-E154-435C-85A9-FF49042E5BFA}" type="sibTrans" cxnId="{470D8DF4-4D90-42A3-B75A-E40E9E7A5B41}">
      <dgm:prSet/>
      <dgm:spPr/>
      <dgm:t>
        <a:bodyPr/>
        <a:lstStyle/>
        <a:p>
          <a:endParaRPr lang="es-ES" sz="1600" b="1">
            <a:latin typeface="Garamond" panose="02020404030301010803" pitchFamily="18" charset="0"/>
          </a:endParaRPr>
        </a:p>
      </dgm:t>
    </dgm:pt>
    <dgm:pt modelId="{E3A371E7-7512-41B8-9FD9-914AC515D8AF}">
      <dgm:prSet phldrT="[Texto]" custT="1"/>
      <dgm:spPr>
        <a:solidFill>
          <a:srgbClr val="001334"/>
        </a:solidFill>
        <a:ln>
          <a:solidFill>
            <a:srgbClr val="FF8F09"/>
          </a:solidFill>
        </a:ln>
      </dgm:spPr>
      <dgm:t>
        <a:bodyPr/>
        <a:lstStyle/>
        <a:p>
          <a:r>
            <a:rPr lang="es-ES" sz="1600" b="1" dirty="0" smtClean="0">
              <a:latin typeface="Garamond" panose="02020404030301010803" pitchFamily="18" charset="0"/>
            </a:rPr>
            <a:t>Volatilidad = Sumatorio del valor absoluto de [cierre actual - cierre anterior] sobre los últimos 10 periodos</a:t>
          </a:r>
          <a:endParaRPr lang="es-ES" sz="1600" b="1" dirty="0">
            <a:latin typeface="Garamond" panose="02020404030301010803" pitchFamily="18" charset="0"/>
          </a:endParaRPr>
        </a:p>
      </dgm:t>
    </dgm:pt>
    <dgm:pt modelId="{6BE491FE-2C27-456F-9379-60CD3221AD27}" type="parTrans" cxnId="{52D3F406-1883-4D7B-AC71-385A4AFC9602}">
      <dgm:prSet custT="1"/>
      <dgm:spPr>
        <a:ln>
          <a:solidFill>
            <a:srgbClr val="001334"/>
          </a:solidFill>
        </a:ln>
      </dgm:spPr>
      <dgm:t>
        <a:bodyPr/>
        <a:lstStyle/>
        <a:p>
          <a:endParaRPr lang="es-ES" sz="1600" b="1">
            <a:latin typeface="Garamond" panose="02020404030301010803" pitchFamily="18" charset="0"/>
          </a:endParaRPr>
        </a:p>
      </dgm:t>
    </dgm:pt>
    <dgm:pt modelId="{FF7B4920-A453-477C-976F-EC26726BF97B}" type="sibTrans" cxnId="{52D3F406-1883-4D7B-AC71-385A4AFC9602}">
      <dgm:prSet/>
      <dgm:spPr/>
      <dgm:t>
        <a:bodyPr/>
        <a:lstStyle/>
        <a:p>
          <a:endParaRPr lang="es-ES" sz="1600" b="1">
            <a:latin typeface="Garamond" panose="02020404030301010803" pitchFamily="18" charset="0"/>
          </a:endParaRPr>
        </a:p>
      </dgm:t>
    </dgm:pt>
    <dgm:pt modelId="{25B4349B-C2D3-4899-A36E-8C76CAA346A7}">
      <dgm:prSet phldrT="[Texto]" custT="1"/>
      <dgm:spPr>
        <a:solidFill>
          <a:srgbClr val="FF8F09"/>
        </a:solidFill>
        <a:ln>
          <a:solidFill>
            <a:srgbClr val="001334"/>
          </a:solidFill>
        </a:ln>
      </dgm:spPr>
      <dgm:t>
        <a:bodyPr/>
        <a:lstStyle/>
        <a:p>
          <a:r>
            <a:rPr lang="es-ES" sz="1600" b="1" dirty="0" smtClean="0">
              <a:solidFill>
                <a:srgbClr val="001334"/>
              </a:solidFill>
              <a:latin typeface="Garamond" panose="02020404030301010803" pitchFamily="18" charset="0"/>
            </a:rPr>
            <a:t>Valor del ratio de direccionalidad</a:t>
          </a:r>
          <a:endParaRPr lang="es-ES" sz="1600" b="1" dirty="0">
            <a:solidFill>
              <a:srgbClr val="001334"/>
            </a:solidFill>
            <a:latin typeface="Garamond" panose="02020404030301010803" pitchFamily="18" charset="0"/>
          </a:endParaRPr>
        </a:p>
      </dgm:t>
    </dgm:pt>
    <dgm:pt modelId="{3161A620-8947-47BA-84C3-45FD87254126}" type="parTrans" cxnId="{0E12A946-63FE-441A-9A89-799B45802C4B}">
      <dgm:prSet custT="1"/>
      <dgm:spPr>
        <a:ln>
          <a:solidFill>
            <a:srgbClr val="001334"/>
          </a:solidFill>
        </a:ln>
      </dgm:spPr>
      <dgm:t>
        <a:bodyPr/>
        <a:lstStyle/>
        <a:p>
          <a:endParaRPr lang="es-ES" sz="1600" b="1">
            <a:latin typeface="Garamond" panose="02020404030301010803" pitchFamily="18" charset="0"/>
          </a:endParaRPr>
        </a:p>
      </dgm:t>
    </dgm:pt>
    <dgm:pt modelId="{D7E8BB90-83E9-4C42-8946-4704F3610F38}" type="sibTrans" cxnId="{0E12A946-63FE-441A-9A89-799B45802C4B}">
      <dgm:prSet/>
      <dgm:spPr/>
      <dgm:t>
        <a:bodyPr/>
        <a:lstStyle/>
        <a:p>
          <a:endParaRPr lang="es-ES" sz="1600" b="1">
            <a:latin typeface="Garamond" panose="02020404030301010803" pitchFamily="18" charset="0"/>
          </a:endParaRPr>
        </a:p>
      </dgm:t>
    </dgm:pt>
    <dgm:pt modelId="{5A40E436-B055-44EA-9CAA-522B2F7118F4}">
      <dgm:prSet phldrT="[Texto]" custT="1"/>
      <dgm:spPr>
        <a:solidFill>
          <a:srgbClr val="001334"/>
        </a:solidFill>
        <a:ln>
          <a:solidFill>
            <a:srgbClr val="FF8F09"/>
          </a:solidFill>
        </a:ln>
      </dgm:spPr>
      <dgm:t>
        <a:bodyPr/>
        <a:lstStyle/>
        <a:p>
          <a:r>
            <a:rPr lang="es-ES" sz="1600" b="1" dirty="0" smtClean="0">
              <a:latin typeface="Garamond" panose="02020404030301010803" pitchFamily="18" charset="0"/>
            </a:rPr>
            <a:t>Ratio de direccionalidad &gt; 0,6 consideraremos que el valor tiene tendencia.</a:t>
          </a:r>
          <a:endParaRPr lang="es-ES" sz="1600" b="1" dirty="0">
            <a:latin typeface="Garamond" panose="02020404030301010803" pitchFamily="18" charset="0"/>
          </a:endParaRPr>
        </a:p>
      </dgm:t>
    </dgm:pt>
    <dgm:pt modelId="{CA9F931D-82E2-4A04-A43B-9A5E1D16F11A}" type="parTrans" cxnId="{F07BA3CC-6AA0-4435-96B5-E3F154207CA1}">
      <dgm:prSet custT="1"/>
      <dgm:spPr>
        <a:ln>
          <a:solidFill>
            <a:srgbClr val="001334"/>
          </a:solidFill>
        </a:ln>
      </dgm:spPr>
      <dgm:t>
        <a:bodyPr/>
        <a:lstStyle/>
        <a:p>
          <a:endParaRPr lang="es-ES" sz="1600" b="1">
            <a:latin typeface="Garamond" panose="02020404030301010803" pitchFamily="18" charset="0"/>
          </a:endParaRPr>
        </a:p>
      </dgm:t>
    </dgm:pt>
    <dgm:pt modelId="{645AD64D-A4E1-4DE9-BCC8-59793D13B133}" type="sibTrans" cxnId="{F07BA3CC-6AA0-4435-96B5-E3F154207CA1}">
      <dgm:prSet/>
      <dgm:spPr/>
      <dgm:t>
        <a:bodyPr/>
        <a:lstStyle/>
        <a:p>
          <a:endParaRPr lang="es-ES" sz="1600" b="1">
            <a:latin typeface="Garamond" panose="02020404030301010803" pitchFamily="18" charset="0"/>
          </a:endParaRPr>
        </a:p>
      </dgm:t>
    </dgm:pt>
    <dgm:pt modelId="{0E35B659-EE07-4842-9A49-678C5D006C54}">
      <dgm:prSet phldrT="[Texto]" custT="1"/>
      <dgm:spPr>
        <a:solidFill>
          <a:srgbClr val="001334"/>
        </a:solidFill>
        <a:ln>
          <a:solidFill>
            <a:srgbClr val="FF8F09"/>
          </a:solidFill>
        </a:ln>
      </dgm:spPr>
      <dgm:t>
        <a:bodyPr/>
        <a:lstStyle/>
        <a:p>
          <a:r>
            <a:rPr lang="es-ES" sz="1600" b="1" dirty="0" smtClean="0">
              <a:latin typeface="Garamond" panose="02020404030301010803" pitchFamily="18" charset="0"/>
            </a:rPr>
            <a:t>Ratio de direccionalidad &lt; 0,4 consideraremos que el valor es lateral.</a:t>
          </a:r>
          <a:endParaRPr lang="es-ES" sz="1600" b="1" dirty="0">
            <a:latin typeface="Garamond" panose="02020404030301010803" pitchFamily="18" charset="0"/>
          </a:endParaRPr>
        </a:p>
      </dgm:t>
    </dgm:pt>
    <dgm:pt modelId="{9E24BBCB-8792-4C49-BA17-4E6203C36008}" type="parTrans" cxnId="{5635149D-C07E-4307-A50A-5B7A50A8C6DD}">
      <dgm:prSet custT="1"/>
      <dgm:spPr>
        <a:ln>
          <a:solidFill>
            <a:srgbClr val="001334"/>
          </a:solidFill>
        </a:ln>
      </dgm:spPr>
      <dgm:t>
        <a:bodyPr/>
        <a:lstStyle/>
        <a:p>
          <a:endParaRPr lang="es-ES" sz="1600" b="1">
            <a:latin typeface="Garamond" panose="02020404030301010803" pitchFamily="18" charset="0"/>
          </a:endParaRPr>
        </a:p>
      </dgm:t>
    </dgm:pt>
    <dgm:pt modelId="{C0198421-FF69-486D-A4C9-E9D494820BE5}" type="sibTrans" cxnId="{5635149D-C07E-4307-A50A-5B7A50A8C6DD}">
      <dgm:prSet/>
      <dgm:spPr/>
      <dgm:t>
        <a:bodyPr/>
        <a:lstStyle/>
        <a:p>
          <a:endParaRPr lang="es-ES" sz="1600" b="1">
            <a:latin typeface="Garamond" panose="02020404030301010803" pitchFamily="18" charset="0"/>
          </a:endParaRPr>
        </a:p>
      </dgm:t>
    </dgm:pt>
    <dgm:pt modelId="{A27E96E2-D8C3-433E-9464-20D059FBB05F}" type="pres">
      <dgm:prSet presAssocID="{28582381-C8AD-4423-9C02-E7B38A3E081E}" presName="diagram" presStyleCnt="0">
        <dgm:presLayoutVars>
          <dgm:chPref val="1"/>
          <dgm:dir/>
          <dgm:animOne val="branch"/>
          <dgm:animLvl val="lvl"/>
          <dgm:resizeHandles val="exact"/>
        </dgm:presLayoutVars>
      </dgm:prSet>
      <dgm:spPr/>
      <dgm:t>
        <a:bodyPr/>
        <a:lstStyle/>
        <a:p>
          <a:endParaRPr lang="es-ES"/>
        </a:p>
      </dgm:t>
    </dgm:pt>
    <dgm:pt modelId="{0614FE0D-33C4-4FE5-910D-FF40B35E9DB5}" type="pres">
      <dgm:prSet presAssocID="{DF230993-F4C9-49B7-AE23-32F5E50810FC}" presName="root1" presStyleCnt="0"/>
      <dgm:spPr/>
    </dgm:pt>
    <dgm:pt modelId="{CF17FF2F-8DEA-41C5-B654-9E02161A9A65}" type="pres">
      <dgm:prSet presAssocID="{DF230993-F4C9-49B7-AE23-32F5E50810FC}" presName="LevelOneTextNode" presStyleLbl="node0" presStyleIdx="0" presStyleCnt="1" custScaleX="108583" custScaleY="383419">
        <dgm:presLayoutVars>
          <dgm:chPref val="3"/>
        </dgm:presLayoutVars>
      </dgm:prSet>
      <dgm:spPr/>
      <dgm:t>
        <a:bodyPr/>
        <a:lstStyle/>
        <a:p>
          <a:endParaRPr lang="es-ES"/>
        </a:p>
      </dgm:t>
    </dgm:pt>
    <dgm:pt modelId="{4F074BA2-A416-474F-BE8D-7F3EA64700C4}" type="pres">
      <dgm:prSet presAssocID="{DF230993-F4C9-49B7-AE23-32F5E50810FC}" presName="level2hierChild" presStyleCnt="0"/>
      <dgm:spPr/>
    </dgm:pt>
    <dgm:pt modelId="{3C57CD5D-EEB3-43B6-B633-6E04CA574DF7}" type="pres">
      <dgm:prSet presAssocID="{B9604862-5439-48E2-9C75-AB8A844A6A6A}" presName="conn2-1" presStyleLbl="parChTrans1D2" presStyleIdx="0" presStyleCnt="2"/>
      <dgm:spPr/>
      <dgm:t>
        <a:bodyPr/>
        <a:lstStyle/>
        <a:p>
          <a:endParaRPr lang="es-ES"/>
        </a:p>
      </dgm:t>
    </dgm:pt>
    <dgm:pt modelId="{5C9BA133-DE91-40A0-BA71-3E6FF75F399A}" type="pres">
      <dgm:prSet presAssocID="{B9604862-5439-48E2-9C75-AB8A844A6A6A}" presName="connTx" presStyleLbl="parChTrans1D2" presStyleIdx="0" presStyleCnt="2"/>
      <dgm:spPr/>
      <dgm:t>
        <a:bodyPr/>
        <a:lstStyle/>
        <a:p>
          <a:endParaRPr lang="es-ES"/>
        </a:p>
      </dgm:t>
    </dgm:pt>
    <dgm:pt modelId="{756F53A2-C609-428F-AA56-FE1559E1C83F}" type="pres">
      <dgm:prSet presAssocID="{C57F0A63-7FA7-47FA-8817-750A631A9821}" presName="root2" presStyleCnt="0"/>
      <dgm:spPr/>
    </dgm:pt>
    <dgm:pt modelId="{9F286631-F8B4-45A9-84C2-B3A36C4196F5}" type="pres">
      <dgm:prSet presAssocID="{C57F0A63-7FA7-47FA-8817-750A631A9821}" presName="LevelTwoTextNode" presStyleLbl="node2" presStyleIdx="0" presStyleCnt="2" custScaleY="215806">
        <dgm:presLayoutVars>
          <dgm:chPref val="3"/>
        </dgm:presLayoutVars>
      </dgm:prSet>
      <dgm:spPr/>
      <dgm:t>
        <a:bodyPr/>
        <a:lstStyle/>
        <a:p>
          <a:endParaRPr lang="es-ES"/>
        </a:p>
      </dgm:t>
    </dgm:pt>
    <dgm:pt modelId="{4E0BE686-88CC-41E3-8A60-672B41377513}" type="pres">
      <dgm:prSet presAssocID="{C57F0A63-7FA7-47FA-8817-750A631A9821}" presName="level3hierChild" presStyleCnt="0"/>
      <dgm:spPr/>
    </dgm:pt>
    <dgm:pt modelId="{E482ABB4-65E9-4641-B7DD-0892C7B3BDEE}" type="pres">
      <dgm:prSet presAssocID="{E3343E4B-71CC-4255-84EE-9A5011AEB1A0}" presName="conn2-1" presStyleLbl="parChTrans1D3" presStyleIdx="0" presStyleCnt="4"/>
      <dgm:spPr/>
      <dgm:t>
        <a:bodyPr/>
        <a:lstStyle/>
        <a:p>
          <a:endParaRPr lang="es-ES"/>
        </a:p>
      </dgm:t>
    </dgm:pt>
    <dgm:pt modelId="{E39E0A49-962B-48A3-8B91-6B4544D9B1A6}" type="pres">
      <dgm:prSet presAssocID="{E3343E4B-71CC-4255-84EE-9A5011AEB1A0}" presName="connTx" presStyleLbl="parChTrans1D3" presStyleIdx="0" presStyleCnt="4"/>
      <dgm:spPr/>
      <dgm:t>
        <a:bodyPr/>
        <a:lstStyle/>
        <a:p>
          <a:endParaRPr lang="es-ES"/>
        </a:p>
      </dgm:t>
    </dgm:pt>
    <dgm:pt modelId="{ECF02A05-D65D-4C70-A34C-4F9A56A0D12D}" type="pres">
      <dgm:prSet presAssocID="{1A0AC8A3-715D-48CD-B813-4E7A11A3EF13}" presName="root2" presStyleCnt="0"/>
      <dgm:spPr/>
    </dgm:pt>
    <dgm:pt modelId="{CCC484C7-801E-4057-9C4B-C8C09C495480}" type="pres">
      <dgm:prSet presAssocID="{1A0AC8A3-715D-48CD-B813-4E7A11A3EF13}" presName="LevelTwoTextNode" presStyleLbl="node3" presStyleIdx="0" presStyleCnt="4" custScaleX="194441">
        <dgm:presLayoutVars>
          <dgm:chPref val="3"/>
        </dgm:presLayoutVars>
      </dgm:prSet>
      <dgm:spPr/>
      <dgm:t>
        <a:bodyPr/>
        <a:lstStyle/>
        <a:p>
          <a:endParaRPr lang="es-ES"/>
        </a:p>
      </dgm:t>
    </dgm:pt>
    <dgm:pt modelId="{33C77CED-AC5F-440C-9044-7207A228A2BF}" type="pres">
      <dgm:prSet presAssocID="{1A0AC8A3-715D-48CD-B813-4E7A11A3EF13}" presName="level3hierChild" presStyleCnt="0"/>
      <dgm:spPr/>
    </dgm:pt>
    <dgm:pt modelId="{E25A3643-6B97-44B4-8A13-9A58B3D23EF6}" type="pres">
      <dgm:prSet presAssocID="{6BE491FE-2C27-456F-9379-60CD3221AD27}" presName="conn2-1" presStyleLbl="parChTrans1D3" presStyleIdx="1" presStyleCnt="4"/>
      <dgm:spPr/>
      <dgm:t>
        <a:bodyPr/>
        <a:lstStyle/>
        <a:p>
          <a:endParaRPr lang="es-ES"/>
        </a:p>
      </dgm:t>
    </dgm:pt>
    <dgm:pt modelId="{3DEC40F4-3D2E-494E-A39D-6BF64ADB4292}" type="pres">
      <dgm:prSet presAssocID="{6BE491FE-2C27-456F-9379-60CD3221AD27}" presName="connTx" presStyleLbl="parChTrans1D3" presStyleIdx="1" presStyleCnt="4"/>
      <dgm:spPr/>
      <dgm:t>
        <a:bodyPr/>
        <a:lstStyle/>
        <a:p>
          <a:endParaRPr lang="es-ES"/>
        </a:p>
      </dgm:t>
    </dgm:pt>
    <dgm:pt modelId="{5445180F-0AE4-4B40-BFCA-85C63EB8503F}" type="pres">
      <dgm:prSet presAssocID="{E3A371E7-7512-41B8-9FD9-914AC515D8AF}" presName="root2" presStyleCnt="0"/>
      <dgm:spPr/>
    </dgm:pt>
    <dgm:pt modelId="{DCE44498-26DF-4A21-BE23-BAC3A29C6011}" type="pres">
      <dgm:prSet presAssocID="{E3A371E7-7512-41B8-9FD9-914AC515D8AF}" presName="LevelTwoTextNode" presStyleLbl="node3" presStyleIdx="1" presStyleCnt="4" custScaleX="194441">
        <dgm:presLayoutVars>
          <dgm:chPref val="3"/>
        </dgm:presLayoutVars>
      </dgm:prSet>
      <dgm:spPr/>
      <dgm:t>
        <a:bodyPr/>
        <a:lstStyle/>
        <a:p>
          <a:endParaRPr lang="es-ES"/>
        </a:p>
      </dgm:t>
    </dgm:pt>
    <dgm:pt modelId="{064CDA21-EC0D-413A-AAD6-9C6555519B18}" type="pres">
      <dgm:prSet presAssocID="{E3A371E7-7512-41B8-9FD9-914AC515D8AF}" presName="level3hierChild" presStyleCnt="0"/>
      <dgm:spPr/>
    </dgm:pt>
    <dgm:pt modelId="{CBFB8230-E256-4BFC-AA2C-3BC1345CBA3E}" type="pres">
      <dgm:prSet presAssocID="{3161A620-8947-47BA-84C3-45FD87254126}" presName="conn2-1" presStyleLbl="parChTrans1D2" presStyleIdx="1" presStyleCnt="2"/>
      <dgm:spPr/>
      <dgm:t>
        <a:bodyPr/>
        <a:lstStyle/>
        <a:p>
          <a:endParaRPr lang="es-ES"/>
        </a:p>
      </dgm:t>
    </dgm:pt>
    <dgm:pt modelId="{33D7B417-616B-4A63-B37C-2A9F8F5CB76F}" type="pres">
      <dgm:prSet presAssocID="{3161A620-8947-47BA-84C3-45FD87254126}" presName="connTx" presStyleLbl="parChTrans1D2" presStyleIdx="1" presStyleCnt="2"/>
      <dgm:spPr/>
      <dgm:t>
        <a:bodyPr/>
        <a:lstStyle/>
        <a:p>
          <a:endParaRPr lang="es-ES"/>
        </a:p>
      </dgm:t>
    </dgm:pt>
    <dgm:pt modelId="{413CE65A-674B-42A8-A9A5-DC91D21D4B7C}" type="pres">
      <dgm:prSet presAssocID="{25B4349B-C2D3-4899-A36E-8C76CAA346A7}" presName="root2" presStyleCnt="0"/>
      <dgm:spPr/>
    </dgm:pt>
    <dgm:pt modelId="{CA45EEBA-F8A7-4BD4-AC04-AD4B8D0199AE}" type="pres">
      <dgm:prSet presAssocID="{25B4349B-C2D3-4899-A36E-8C76CAA346A7}" presName="LevelTwoTextNode" presStyleLbl="node2" presStyleIdx="1" presStyleCnt="2" custScaleY="154969">
        <dgm:presLayoutVars>
          <dgm:chPref val="3"/>
        </dgm:presLayoutVars>
      </dgm:prSet>
      <dgm:spPr/>
      <dgm:t>
        <a:bodyPr/>
        <a:lstStyle/>
        <a:p>
          <a:endParaRPr lang="es-ES"/>
        </a:p>
      </dgm:t>
    </dgm:pt>
    <dgm:pt modelId="{BF66FB94-52FA-4794-B0B0-84BD66D83360}" type="pres">
      <dgm:prSet presAssocID="{25B4349B-C2D3-4899-A36E-8C76CAA346A7}" presName="level3hierChild" presStyleCnt="0"/>
      <dgm:spPr/>
    </dgm:pt>
    <dgm:pt modelId="{49034E59-83CB-4E21-B666-E908CC66B1CF}" type="pres">
      <dgm:prSet presAssocID="{CA9F931D-82E2-4A04-A43B-9A5E1D16F11A}" presName="conn2-1" presStyleLbl="parChTrans1D3" presStyleIdx="2" presStyleCnt="4"/>
      <dgm:spPr/>
      <dgm:t>
        <a:bodyPr/>
        <a:lstStyle/>
        <a:p>
          <a:endParaRPr lang="es-ES"/>
        </a:p>
      </dgm:t>
    </dgm:pt>
    <dgm:pt modelId="{644DB5CF-4656-4CE6-9D79-D7596C1BD4AC}" type="pres">
      <dgm:prSet presAssocID="{CA9F931D-82E2-4A04-A43B-9A5E1D16F11A}" presName="connTx" presStyleLbl="parChTrans1D3" presStyleIdx="2" presStyleCnt="4"/>
      <dgm:spPr/>
      <dgm:t>
        <a:bodyPr/>
        <a:lstStyle/>
        <a:p>
          <a:endParaRPr lang="es-ES"/>
        </a:p>
      </dgm:t>
    </dgm:pt>
    <dgm:pt modelId="{5EAD4648-E09E-416B-904A-0AD4004DADDF}" type="pres">
      <dgm:prSet presAssocID="{5A40E436-B055-44EA-9CAA-522B2F7118F4}" presName="root2" presStyleCnt="0"/>
      <dgm:spPr/>
    </dgm:pt>
    <dgm:pt modelId="{3B77AE64-D03C-4C09-85AC-D433960B5683}" type="pres">
      <dgm:prSet presAssocID="{5A40E436-B055-44EA-9CAA-522B2F7118F4}" presName="LevelTwoTextNode" presStyleLbl="node3" presStyleIdx="2" presStyleCnt="4" custScaleX="194441">
        <dgm:presLayoutVars>
          <dgm:chPref val="3"/>
        </dgm:presLayoutVars>
      </dgm:prSet>
      <dgm:spPr/>
      <dgm:t>
        <a:bodyPr/>
        <a:lstStyle/>
        <a:p>
          <a:endParaRPr lang="es-ES"/>
        </a:p>
      </dgm:t>
    </dgm:pt>
    <dgm:pt modelId="{8B233D05-D802-467C-8407-2901A8405856}" type="pres">
      <dgm:prSet presAssocID="{5A40E436-B055-44EA-9CAA-522B2F7118F4}" presName="level3hierChild" presStyleCnt="0"/>
      <dgm:spPr/>
    </dgm:pt>
    <dgm:pt modelId="{7EF18510-DD00-4C9B-9631-D77822327E0A}" type="pres">
      <dgm:prSet presAssocID="{9E24BBCB-8792-4C49-BA17-4E6203C36008}" presName="conn2-1" presStyleLbl="parChTrans1D3" presStyleIdx="3" presStyleCnt="4"/>
      <dgm:spPr/>
      <dgm:t>
        <a:bodyPr/>
        <a:lstStyle/>
        <a:p>
          <a:endParaRPr lang="es-ES"/>
        </a:p>
      </dgm:t>
    </dgm:pt>
    <dgm:pt modelId="{C93D788F-0E5F-4923-9B51-FCC47770F83D}" type="pres">
      <dgm:prSet presAssocID="{9E24BBCB-8792-4C49-BA17-4E6203C36008}" presName="connTx" presStyleLbl="parChTrans1D3" presStyleIdx="3" presStyleCnt="4"/>
      <dgm:spPr/>
      <dgm:t>
        <a:bodyPr/>
        <a:lstStyle/>
        <a:p>
          <a:endParaRPr lang="es-ES"/>
        </a:p>
      </dgm:t>
    </dgm:pt>
    <dgm:pt modelId="{4C79C45C-B509-4C0E-B75D-EEBB44560230}" type="pres">
      <dgm:prSet presAssocID="{0E35B659-EE07-4842-9A49-678C5D006C54}" presName="root2" presStyleCnt="0"/>
      <dgm:spPr/>
    </dgm:pt>
    <dgm:pt modelId="{2F869840-0F3E-48AE-8D0A-F03AFB6FA0D1}" type="pres">
      <dgm:prSet presAssocID="{0E35B659-EE07-4842-9A49-678C5D006C54}" presName="LevelTwoTextNode" presStyleLbl="node3" presStyleIdx="3" presStyleCnt="4" custScaleX="194441">
        <dgm:presLayoutVars>
          <dgm:chPref val="3"/>
        </dgm:presLayoutVars>
      </dgm:prSet>
      <dgm:spPr/>
      <dgm:t>
        <a:bodyPr/>
        <a:lstStyle/>
        <a:p>
          <a:endParaRPr lang="es-ES"/>
        </a:p>
      </dgm:t>
    </dgm:pt>
    <dgm:pt modelId="{D80FB234-0E2A-4652-B72C-0B9E133A3344}" type="pres">
      <dgm:prSet presAssocID="{0E35B659-EE07-4842-9A49-678C5D006C54}" presName="level3hierChild" presStyleCnt="0"/>
      <dgm:spPr/>
    </dgm:pt>
  </dgm:ptLst>
  <dgm:cxnLst>
    <dgm:cxn modelId="{DA7EACAC-343E-4BEF-B611-01D02A47C4CB}" type="presOf" srcId="{E3343E4B-71CC-4255-84EE-9A5011AEB1A0}" destId="{E39E0A49-962B-48A3-8B91-6B4544D9B1A6}" srcOrd="1" destOrd="0" presId="urn:microsoft.com/office/officeart/2005/8/layout/hierarchy2"/>
    <dgm:cxn modelId="{DAAF9A18-8D7E-4F0F-8C6E-C10DF27251FB}" type="presOf" srcId="{0E35B659-EE07-4842-9A49-678C5D006C54}" destId="{2F869840-0F3E-48AE-8D0A-F03AFB6FA0D1}" srcOrd="0" destOrd="0" presId="urn:microsoft.com/office/officeart/2005/8/layout/hierarchy2"/>
    <dgm:cxn modelId="{58988866-0956-4C57-8BD0-93C1C2C41D04}" type="presOf" srcId="{CA9F931D-82E2-4A04-A43B-9A5E1D16F11A}" destId="{644DB5CF-4656-4CE6-9D79-D7596C1BD4AC}" srcOrd="1" destOrd="0" presId="urn:microsoft.com/office/officeart/2005/8/layout/hierarchy2"/>
    <dgm:cxn modelId="{8D17E2DD-8673-4BAE-93DB-DB1FCFFA894F}" type="presOf" srcId="{3161A620-8947-47BA-84C3-45FD87254126}" destId="{CBFB8230-E256-4BFC-AA2C-3BC1345CBA3E}" srcOrd="0" destOrd="0" presId="urn:microsoft.com/office/officeart/2005/8/layout/hierarchy2"/>
    <dgm:cxn modelId="{13D07623-5D23-4166-941A-752A9C7D5FA6}" type="presOf" srcId="{1A0AC8A3-715D-48CD-B813-4E7A11A3EF13}" destId="{CCC484C7-801E-4057-9C4B-C8C09C495480}" srcOrd="0" destOrd="0" presId="urn:microsoft.com/office/officeart/2005/8/layout/hierarchy2"/>
    <dgm:cxn modelId="{A8323F7D-DF30-498C-A2D9-914CC3DE3E06}" type="presOf" srcId="{3161A620-8947-47BA-84C3-45FD87254126}" destId="{33D7B417-616B-4A63-B37C-2A9F8F5CB76F}" srcOrd="1" destOrd="0" presId="urn:microsoft.com/office/officeart/2005/8/layout/hierarchy2"/>
    <dgm:cxn modelId="{2CE4B3EF-CB85-450B-946A-DD13D7374711}" type="presOf" srcId="{9E24BBCB-8792-4C49-BA17-4E6203C36008}" destId="{C93D788F-0E5F-4923-9B51-FCC47770F83D}" srcOrd="1" destOrd="0" presId="urn:microsoft.com/office/officeart/2005/8/layout/hierarchy2"/>
    <dgm:cxn modelId="{470D8DF4-4D90-42A3-B75A-E40E9E7A5B41}" srcId="{C57F0A63-7FA7-47FA-8817-750A631A9821}" destId="{1A0AC8A3-715D-48CD-B813-4E7A11A3EF13}" srcOrd="0" destOrd="0" parTransId="{E3343E4B-71CC-4255-84EE-9A5011AEB1A0}" sibTransId="{9FA1EB13-E154-435C-85A9-FF49042E5BFA}"/>
    <dgm:cxn modelId="{7B190E64-306A-47F6-8E18-3814D825A5FD}" type="presOf" srcId="{CA9F931D-82E2-4A04-A43B-9A5E1D16F11A}" destId="{49034E59-83CB-4E21-B666-E908CC66B1CF}" srcOrd="0" destOrd="0" presId="urn:microsoft.com/office/officeart/2005/8/layout/hierarchy2"/>
    <dgm:cxn modelId="{F4A87789-36F1-4413-846A-32952E5BCF2E}" srcId="{DF230993-F4C9-49B7-AE23-32F5E50810FC}" destId="{C57F0A63-7FA7-47FA-8817-750A631A9821}" srcOrd="0" destOrd="0" parTransId="{B9604862-5439-48E2-9C75-AB8A844A6A6A}" sibTransId="{17B56EEA-E670-411E-8925-233F39D3D3CC}"/>
    <dgm:cxn modelId="{69EF2BFC-E6D7-4CC7-BAF6-92AF22C7EE18}" type="presOf" srcId="{5A40E436-B055-44EA-9CAA-522B2F7118F4}" destId="{3B77AE64-D03C-4C09-85AC-D433960B5683}" srcOrd="0" destOrd="0" presId="urn:microsoft.com/office/officeart/2005/8/layout/hierarchy2"/>
    <dgm:cxn modelId="{E5776C8D-E15D-452C-9E4B-CD6251A54E9C}" type="presOf" srcId="{6BE491FE-2C27-456F-9379-60CD3221AD27}" destId="{E25A3643-6B97-44B4-8A13-9A58B3D23EF6}" srcOrd="0" destOrd="0" presId="urn:microsoft.com/office/officeart/2005/8/layout/hierarchy2"/>
    <dgm:cxn modelId="{559A84BC-208B-456E-8B2D-10515E8022E4}" type="presOf" srcId="{6BE491FE-2C27-456F-9379-60CD3221AD27}" destId="{3DEC40F4-3D2E-494E-A39D-6BF64ADB4292}" srcOrd="1" destOrd="0" presId="urn:microsoft.com/office/officeart/2005/8/layout/hierarchy2"/>
    <dgm:cxn modelId="{0E12A946-63FE-441A-9A89-799B45802C4B}" srcId="{DF230993-F4C9-49B7-AE23-32F5E50810FC}" destId="{25B4349B-C2D3-4899-A36E-8C76CAA346A7}" srcOrd="1" destOrd="0" parTransId="{3161A620-8947-47BA-84C3-45FD87254126}" sibTransId="{D7E8BB90-83E9-4C42-8946-4704F3610F38}"/>
    <dgm:cxn modelId="{05ECFEBF-4643-4650-8456-E77B250E6D32}" type="presOf" srcId="{B9604862-5439-48E2-9C75-AB8A844A6A6A}" destId="{5C9BA133-DE91-40A0-BA71-3E6FF75F399A}" srcOrd="1" destOrd="0" presId="urn:microsoft.com/office/officeart/2005/8/layout/hierarchy2"/>
    <dgm:cxn modelId="{F8FE381A-6B39-4A2F-828E-77A1878E6895}" type="presOf" srcId="{DF230993-F4C9-49B7-AE23-32F5E50810FC}" destId="{CF17FF2F-8DEA-41C5-B654-9E02161A9A65}" srcOrd="0" destOrd="0" presId="urn:microsoft.com/office/officeart/2005/8/layout/hierarchy2"/>
    <dgm:cxn modelId="{93E4FD32-885B-42D3-BF82-B7A5FA17F78F}" type="presOf" srcId="{C57F0A63-7FA7-47FA-8817-750A631A9821}" destId="{9F286631-F8B4-45A9-84C2-B3A36C4196F5}" srcOrd="0" destOrd="0" presId="urn:microsoft.com/office/officeart/2005/8/layout/hierarchy2"/>
    <dgm:cxn modelId="{B36C5067-00BB-45E8-ACE8-2AA02675F7C4}" srcId="{28582381-C8AD-4423-9C02-E7B38A3E081E}" destId="{DF230993-F4C9-49B7-AE23-32F5E50810FC}" srcOrd="0" destOrd="0" parTransId="{B29B1BF9-A73E-4C0D-93E1-1EB9282C1BEF}" sibTransId="{F92A8ACD-58E0-454F-874E-4DA2077A2A33}"/>
    <dgm:cxn modelId="{F2768A69-7A83-4217-848A-76DB3EFC975D}" type="presOf" srcId="{28582381-C8AD-4423-9C02-E7B38A3E081E}" destId="{A27E96E2-D8C3-433E-9464-20D059FBB05F}" srcOrd="0" destOrd="0" presId="urn:microsoft.com/office/officeart/2005/8/layout/hierarchy2"/>
    <dgm:cxn modelId="{52D3F406-1883-4D7B-AC71-385A4AFC9602}" srcId="{C57F0A63-7FA7-47FA-8817-750A631A9821}" destId="{E3A371E7-7512-41B8-9FD9-914AC515D8AF}" srcOrd="1" destOrd="0" parTransId="{6BE491FE-2C27-456F-9379-60CD3221AD27}" sibTransId="{FF7B4920-A453-477C-976F-EC26726BF97B}"/>
    <dgm:cxn modelId="{603EC211-1C1D-4759-8985-14EA342FAB8D}" type="presOf" srcId="{B9604862-5439-48E2-9C75-AB8A844A6A6A}" destId="{3C57CD5D-EEB3-43B6-B633-6E04CA574DF7}" srcOrd="0" destOrd="0" presId="urn:microsoft.com/office/officeart/2005/8/layout/hierarchy2"/>
    <dgm:cxn modelId="{F26608D3-F3F6-4BB7-8113-43253D7AA2C4}" type="presOf" srcId="{E3343E4B-71CC-4255-84EE-9A5011AEB1A0}" destId="{E482ABB4-65E9-4641-B7DD-0892C7B3BDEE}" srcOrd="0" destOrd="0" presId="urn:microsoft.com/office/officeart/2005/8/layout/hierarchy2"/>
    <dgm:cxn modelId="{5635149D-C07E-4307-A50A-5B7A50A8C6DD}" srcId="{25B4349B-C2D3-4899-A36E-8C76CAA346A7}" destId="{0E35B659-EE07-4842-9A49-678C5D006C54}" srcOrd="1" destOrd="0" parTransId="{9E24BBCB-8792-4C49-BA17-4E6203C36008}" sibTransId="{C0198421-FF69-486D-A4C9-E9D494820BE5}"/>
    <dgm:cxn modelId="{C8504A12-23AA-42ED-B69F-B0F352385DD9}" type="presOf" srcId="{E3A371E7-7512-41B8-9FD9-914AC515D8AF}" destId="{DCE44498-26DF-4A21-BE23-BAC3A29C6011}" srcOrd="0" destOrd="0" presId="urn:microsoft.com/office/officeart/2005/8/layout/hierarchy2"/>
    <dgm:cxn modelId="{F07BA3CC-6AA0-4435-96B5-E3F154207CA1}" srcId="{25B4349B-C2D3-4899-A36E-8C76CAA346A7}" destId="{5A40E436-B055-44EA-9CAA-522B2F7118F4}" srcOrd="0" destOrd="0" parTransId="{CA9F931D-82E2-4A04-A43B-9A5E1D16F11A}" sibTransId="{645AD64D-A4E1-4DE9-BCC8-59793D13B133}"/>
    <dgm:cxn modelId="{5E033C2B-C235-4610-A18E-10ECABF780AC}" type="presOf" srcId="{25B4349B-C2D3-4899-A36E-8C76CAA346A7}" destId="{CA45EEBA-F8A7-4BD4-AC04-AD4B8D0199AE}" srcOrd="0" destOrd="0" presId="urn:microsoft.com/office/officeart/2005/8/layout/hierarchy2"/>
    <dgm:cxn modelId="{1D27A459-A9A0-4D70-B2E1-023363BAC118}" type="presOf" srcId="{9E24BBCB-8792-4C49-BA17-4E6203C36008}" destId="{7EF18510-DD00-4C9B-9631-D77822327E0A}" srcOrd="0" destOrd="0" presId="urn:microsoft.com/office/officeart/2005/8/layout/hierarchy2"/>
    <dgm:cxn modelId="{231163A5-15A9-4A3F-AFD2-AE25BCC64BE5}" type="presParOf" srcId="{A27E96E2-D8C3-433E-9464-20D059FBB05F}" destId="{0614FE0D-33C4-4FE5-910D-FF40B35E9DB5}" srcOrd="0" destOrd="0" presId="urn:microsoft.com/office/officeart/2005/8/layout/hierarchy2"/>
    <dgm:cxn modelId="{61883398-61C8-4EAB-AC35-2BFD8B6F42DA}" type="presParOf" srcId="{0614FE0D-33C4-4FE5-910D-FF40B35E9DB5}" destId="{CF17FF2F-8DEA-41C5-B654-9E02161A9A65}" srcOrd="0" destOrd="0" presId="urn:microsoft.com/office/officeart/2005/8/layout/hierarchy2"/>
    <dgm:cxn modelId="{7D77B342-C35D-494D-9755-D97ABA06CC5D}" type="presParOf" srcId="{0614FE0D-33C4-4FE5-910D-FF40B35E9DB5}" destId="{4F074BA2-A416-474F-BE8D-7F3EA64700C4}" srcOrd="1" destOrd="0" presId="urn:microsoft.com/office/officeart/2005/8/layout/hierarchy2"/>
    <dgm:cxn modelId="{D460C424-C5B9-49E9-BF19-20CE55AE33CB}" type="presParOf" srcId="{4F074BA2-A416-474F-BE8D-7F3EA64700C4}" destId="{3C57CD5D-EEB3-43B6-B633-6E04CA574DF7}" srcOrd="0" destOrd="0" presId="urn:microsoft.com/office/officeart/2005/8/layout/hierarchy2"/>
    <dgm:cxn modelId="{B0DDABB8-2FB4-40F5-B1F9-A91212C4413C}" type="presParOf" srcId="{3C57CD5D-EEB3-43B6-B633-6E04CA574DF7}" destId="{5C9BA133-DE91-40A0-BA71-3E6FF75F399A}" srcOrd="0" destOrd="0" presId="urn:microsoft.com/office/officeart/2005/8/layout/hierarchy2"/>
    <dgm:cxn modelId="{577DDFF0-245E-404E-9CDE-7CBF707987FB}" type="presParOf" srcId="{4F074BA2-A416-474F-BE8D-7F3EA64700C4}" destId="{756F53A2-C609-428F-AA56-FE1559E1C83F}" srcOrd="1" destOrd="0" presId="urn:microsoft.com/office/officeart/2005/8/layout/hierarchy2"/>
    <dgm:cxn modelId="{32E07596-4787-4110-BCD2-0FC1FB795948}" type="presParOf" srcId="{756F53A2-C609-428F-AA56-FE1559E1C83F}" destId="{9F286631-F8B4-45A9-84C2-B3A36C4196F5}" srcOrd="0" destOrd="0" presId="urn:microsoft.com/office/officeart/2005/8/layout/hierarchy2"/>
    <dgm:cxn modelId="{5083DAEE-67A5-4D94-8419-77A1F628C479}" type="presParOf" srcId="{756F53A2-C609-428F-AA56-FE1559E1C83F}" destId="{4E0BE686-88CC-41E3-8A60-672B41377513}" srcOrd="1" destOrd="0" presId="urn:microsoft.com/office/officeart/2005/8/layout/hierarchy2"/>
    <dgm:cxn modelId="{5A723ABA-D576-4AC4-B050-D9E3B3D8F504}" type="presParOf" srcId="{4E0BE686-88CC-41E3-8A60-672B41377513}" destId="{E482ABB4-65E9-4641-B7DD-0892C7B3BDEE}" srcOrd="0" destOrd="0" presId="urn:microsoft.com/office/officeart/2005/8/layout/hierarchy2"/>
    <dgm:cxn modelId="{DFEE0948-AED2-43AF-9B16-368EC86EA6B3}" type="presParOf" srcId="{E482ABB4-65E9-4641-B7DD-0892C7B3BDEE}" destId="{E39E0A49-962B-48A3-8B91-6B4544D9B1A6}" srcOrd="0" destOrd="0" presId="urn:microsoft.com/office/officeart/2005/8/layout/hierarchy2"/>
    <dgm:cxn modelId="{48177A5B-0D34-44EA-BF5B-5A3325FA009F}" type="presParOf" srcId="{4E0BE686-88CC-41E3-8A60-672B41377513}" destId="{ECF02A05-D65D-4C70-A34C-4F9A56A0D12D}" srcOrd="1" destOrd="0" presId="urn:microsoft.com/office/officeart/2005/8/layout/hierarchy2"/>
    <dgm:cxn modelId="{BA434689-D169-4553-BE32-ED7B472D4A9E}" type="presParOf" srcId="{ECF02A05-D65D-4C70-A34C-4F9A56A0D12D}" destId="{CCC484C7-801E-4057-9C4B-C8C09C495480}" srcOrd="0" destOrd="0" presId="urn:microsoft.com/office/officeart/2005/8/layout/hierarchy2"/>
    <dgm:cxn modelId="{3C061711-C3EA-4B12-8F6C-2950E98EBF3E}" type="presParOf" srcId="{ECF02A05-D65D-4C70-A34C-4F9A56A0D12D}" destId="{33C77CED-AC5F-440C-9044-7207A228A2BF}" srcOrd="1" destOrd="0" presId="urn:microsoft.com/office/officeart/2005/8/layout/hierarchy2"/>
    <dgm:cxn modelId="{86E60613-8E6D-4B3F-8CD3-0798C7191673}" type="presParOf" srcId="{4E0BE686-88CC-41E3-8A60-672B41377513}" destId="{E25A3643-6B97-44B4-8A13-9A58B3D23EF6}" srcOrd="2" destOrd="0" presId="urn:microsoft.com/office/officeart/2005/8/layout/hierarchy2"/>
    <dgm:cxn modelId="{20F6AB61-A93C-4887-81C9-3AC432177A83}" type="presParOf" srcId="{E25A3643-6B97-44B4-8A13-9A58B3D23EF6}" destId="{3DEC40F4-3D2E-494E-A39D-6BF64ADB4292}" srcOrd="0" destOrd="0" presId="urn:microsoft.com/office/officeart/2005/8/layout/hierarchy2"/>
    <dgm:cxn modelId="{81AC2D42-12C2-4AA5-9C83-3B6F42C4AB95}" type="presParOf" srcId="{4E0BE686-88CC-41E3-8A60-672B41377513}" destId="{5445180F-0AE4-4B40-BFCA-85C63EB8503F}" srcOrd="3" destOrd="0" presId="urn:microsoft.com/office/officeart/2005/8/layout/hierarchy2"/>
    <dgm:cxn modelId="{7C49664D-6679-4657-AC8D-16780B419A11}" type="presParOf" srcId="{5445180F-0AE4-4B40-BFCA-85C63EB8503F}" destId="{DCE44498-26DF-4A21-BE23-BAC3A29C6011}" srcOrd="0" destOrd="0" presId="urn:microsoft.com/office/officeart/2005/8/layout/hierarchy2"/>
    <dgm:cxn modelId="{D91CFEE9-13AD-472B-9E7C-677AF044A405}" type="presParOf" srcId="{5445180F-0AE4-4B40-BFCA-85C63EB8503F}" destId="{064CDA21-EC0D-413A-AAD6-9C6555519B18}" srcOrd="1" destOrd="0" presId="urn:microsoft.com/office/officeart/2005/8/layout/hierarchy2"/>
    <dgm:cxn modelId="{57278EC6-768D-46AF-9F25-0F197F82B3C5}" type="presParOf" srcId="{4F074BA2-A416-474F-BE8D-7F3EA64700C4}" destId="{CBFB8230-E256-4BFC-AA2C-3BC1345CBA3E}" srcOrd="2" destOrd="0" presId="urn:microsoft.com/office/officeart/2005/8/layout/hierarchy2"/>
    <dgm:cxn modelId="{DD11AF6C-F1E3-4CE0-91E6-5E69B9A479A1}" type="presParOf" srcId="{CBFB8230-E256-4BFC-AA2C-3BC1345CBA3E}" destId="{33D7B417-616B-4A63-B37C-2A9F8F5CB76F}" srcOrd="0" destOrd="0" presId="urn:microsoft.com/office/officeart/2005/8/layout/hierarchy2"/>
    <dgm:cxn modelId="{D92AD804-2C3F-4C92-8FAB-ADD51B5A1748}" type="presParOf" srcId="{4F074BA2-A416-474F-BE8D-7F3EA64700C4}" destId="{413CE65A-674B-42A8-A9A5-DC91D21D4B7C}" srcOrd="3" destOrd="0" presId="urn:microsoft.com/office/officeart/2005/8/layout/hierarchy2"/>
    <dgm:cxn modelId="{E8B1106C-0519-4B3A-9341-82594F07D7A7}" type="presParOf" srcId="{413CE65A-674B-42A8-A9A5-DC91D21D4B7C}" destId="{CA45EEBA-F8A7-4BD4-AC04-AD4B8D0199AE}" srcOrd="0" destOrd="0" presId="urn:microsoft.com/office/officeart/2005/8/layout/hierarchy2"/>
    <dgm:cxn modelId="{F72AB691-3D88-44E8-ADD7-B3B73E7E7B88}" type="presParOf" srcId="{413CE65A-674B-42A8-A9A5-DC91D21D4B7C}" destId="{BF66FB94-52FA-4794-B0B0-84BD66D83360}" srcOrd="1" destOrd="0" presId="urn:microsoft.com/office/officeart/2005/8/layout/hierarchy2"/>
    <dgm:cxn modelId="{611C5396-E95F-4FCA-ADFB-B4D7F7DC1AD0}" type="presParOf" srcId="{BF66FB94-52FA-4794-B0B0-84BD66D83360}" destId="{49034E59-83CB-4E21-B666-E908CC66B1CF}" srcOrd="0" destOrd="0" presId="urn:microsoft.com/office/officeart/2005/8/layout/hierarchy2"/>
    <dgm:cxn modelId="{430280A3-9064-41A1-9EB0-6600E498146C}" type="presParOf" srcId="{49034E59-83CB-4E21-B666-E908CC66B1CF}" destId="{644DB5CF-4656-4CE6-9D79-D7596C1BD4AC}" srcOrd="0" destOrd="0" presId="urn:microsoft.com/office/officeart/2005/8/layout/hierarchy2"/>
    <dgm:cxn modelId="{57D6C2F4-7847-45C9-886F-82EEF83411A4}" type="presParOf" srcId="{BF66FB94-52FA-4794-B0B0-84BD66D83360}" destId="{5EAD4648-E09E-416B-904A-0AD4004DADDF}" srcOrd="1" destOrd="0" presId="urn:microsoft.com/office/officeart/2005/8/layout/hierarchy2"/>
    <dgm:cxn modelId="{2FABF5B8-3ED8-436F-A482-A303F1583947}" type="presParOf" srcId="{5EAD4648-E09E-416B-904A-0AD4004DADDF}" destId="{3B77AE64-D03C-4C09-85AC-D433960B5683}" srcOrd="0" destOrd="0" presId="urn:microsoft.com/office/officeart/2005/8/layout/hierarchy2"/>
    <dgm:cxn modelId="{E422FF20-E815-4DDB-BEC3-B147E58DEBEC}" type="presParOf" srcId="{5EAD4648-E09E-416B-904A-0AD4004DADDF}" destId="{8B233D05-D802-467C-8407-2901A8405856}" srcOrd="1" destOrd="0" presId="urn:microsoft.com/office/officeart/2005/8/layout/hierarchy2"/>
    <dgm:cxn modelId="{5A736E8A-C1D7-4CCD-9496-F1C7B1C18734}" type="presParOf" srcId="{BF66FB94-52FA-4794-B0B0-84BD66D83360}" destId="{7EF18510-DD00-4C9B-9631-D77822327E0A}" srcOrd="2" destOrd="0" presId="urn:microsoft.com/office/officeart/2005/8/layout/hierarchy2"/>
    <dgm:cxn modelId="{4DAE8671-3714-4E38-AFFD-8291B9488ABF}" type="presParOf" srcId="{7EF18510-DD00-4C9B-9631-D77822327E0A}" destId="{C93D788F-0E5F-4923-9B51-FCC47770F83D}" srcOrd="0" destOrd="0" presId="urn:microsoft.com/office/officeart/2005/8/layout/hierarchy2"/>
    <dgm:cxn modelId="{5D092098-D25F-4405-8F39-FB7D88B89E7E}" type="presParOf" srcId="{BF66FB94-52FA-4794-B0B0-84BD66D83360}" destId="{4C79C45C-B509-4C0E-B75D-EEBB44560230}" srcOrd="3" destOrd="0" presId="urn:microsoft.com/office/officeart/2005/8/layout/hierarchy2"/>
    <dgm:cxn modelId="{17744A6B-59DE-4F7A-A00D-79FC4DCBA018}" type="presParOf" srcId="{4C79C45C-B509-4C0E-B75D-EEBB44560230}" destId="{2F869840-0F3E-48AE-8D0A-F03AFB6FA0D1}" srcOrd="0" destOrd="0" presId="urn:microsoft.com/office/officeart/2005/8/layout/hierarchy2"/>
    <dgm:cxn modelId="{5B6590CC-6476-4C5B-9D00-000A6906F4F7}" type="presParOf" srcId="{4C79C45C-B509-4C0E-B75D-EEBB44560230}" destId="{D80FB234-0E2A-4652-B72C-0B9E133A334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5B0184-37DF-44D4-BB15-C9714E21959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FB0524C2-347D-487F-9A51-2813318C3048}">
      <dgm:prSet phldrT="[Texto]" custT="1"/>
      <dgm:spPr>
        <a:solidFill>
          <a:srgbClr val="001334"/>
        </a:solidFill>
        <a:ln>
          <a:solidFill>
            <a:srgbClr val="FF8F09"/>
          </a:solidFill>
        </a:ln>
      </dgm:spPr>
      <dgm:t>
        <a:bodyPr/>
        <a:lstStyle/>
        <a:p>
          <a:r>
            <a:rPr lang="es-ES" sz="2400" dirty="0" smtClean="0">
              <a:latin typeface="Garamond" panose="02020404030301010803" pitchFamily="18" charset="0"/>
            </a:rPr>
            <a:t>Combinando las características comentadas encontramos cuatro entornos de mercado posibles:</a:t>
          </a:r>
          <a:endParaRPr lang="es-ES" sz="2400" dirty="0">
            <a:latin typeface="Garamond" panose="02020404030301010803" pitchFamily="18" charset="0"/>
          </a:endParaRPr>
        </a:p>
      </dgm:t>
    </dgm:pt>
    <dgm:pt modelId="{CC71A95B-3DB1-485B-8B6A-B75C60D28739}" type="parTrans" cxnId="{7EFDC346-162D-4C31-B82E-B63D13033326}">
      <dgm:prSet/>
      <dgm:spPr/>
      <dgm:t>
        <a:bodyPr/>
        <a:lstStyle/>
        <a:p>
          <a:endParaRPr lang="es-ES" sz="2000">
            <a:latin typeface="Garamond" panose="02020404030301010803" pitchFamily="18" charset="0"/>
          </a:endParaRPr>
        </a:p>
      </dgm:t>
    </dgm:pt>
    <dgm:pt modelId="{DBA11B27-AF06-457C-9150-49A13CA4E5D8}" type="sibTrans" cxnId="{7EFDC346-162D-4C31-B82E-B63D13033326}">
      <dgm:prSet/>
      <dgm:spPr/>
      <dgm:t>
        <a:bodyPr/>
        <a:lstStyle/>
        <a:p>
          <a:endParaRPr lang="es-ES" sz="2000">
            <a:latin typeface="Garamond" panose="02020404030301010803" pitchFamily="18" charset="0"/>
          </a:endParaRPr>
        </a:p>
      </dgm:t>
    </dgm:pt>
    <dgm:pt modelId="{B40729F8-AD73-4F9C-96D5-D4FFA21B671A}">
      <dgm:prSet phldrT="[Texto]" custT="1"/>
      <dgm:spPr>
        <a:solidFill>
          <a:srgbClr val="FF8F09"/>
        </a:solidFill>
        <a:ln>
          <a:solidFill>
            <a:srgbClr val="001334"/>
          </a:solidFill>
        </a:ln>
      </dgm:spPr>
      <dgm:t>
        <a:bodyPr/>
        <a:lstStyle/>
        <a:p>
          <a:r>
            <a:rPr lang="es-ES" sz="2400" b="1" dirty="0" smtClean="0">
              <a:solidFill>
                <a:srgbClr val="001334"/>
              </a:solidFill>
              <a:latin typeface="Garamond" panose="02020404030301010803" pitchFamily="18" charset="0"/>
            </a:rPr>
            <a:t>1- Baja volatilidad y baja direccionalidad</a:t>
          </a:r>
          <a:endParaRPr lang="es-ES" sz="2400" b="1" dirty="0">
            <a:solidFill>
              <a:srgbClr val="001334"/>
            </a:solidFill>
            <a:latin typeface="Garamond" panose="02020404030301010803" pitchFamily="18" charset="0"/>
          </a:endParaRPr>
        </a:p>
      </dgm:t>
    </dgm:pt>
    <dgm:pt modelId="{417CB964-B788-4326-A64F-B8EE7ACEA8FE}" type="parTrans" cxnId="{222E5DC5-1DC8-41FD-A6AA-C7F3DE7D1B09}">
      <dgm:prSet/>
      <dgm:spPr>
        <a:ln>
          <a:solidFill>
            <a:srgbClr val="001334"/>
          </a:solidFill>
        </a:ln>
      </dgm:spPr>
      <dgm:t>
        <a:bodyPr/>
        <a:lstStyle/>
        <a:p>
          <a:endParaRPr lang="es-ES" sz="2000">
            <a:latin typeface="Garamond" panose="02020404030301010803" pitchFamily="18" charset="0"/>
          </a:endParaRPr>
        </a:p>
      </dgm:t>
    </dgm:pt>
    <dgm:pt modelId="{818B78A8-8BA2-4BBD-A61B-617C4019A930}" type="sibTrans" cxnId="{222E5DC5-1DC8-41FD-A6AA-C7F3DE7D1B09}">
      <dgm:prSet/>
      <dgm:spPr/>
      <dgm:t>
        <a:bodyPr/>
        <a:lstStyle/>
        <a:p>
          <a:endParaRPr lang="es-ES" sz="2000">
            <a:latin typeface="Garamond" panose="02020404030301010803" pitchFamily="18" charset="0"/>
          </a:endParaRPr>
        </a:p>
      </dgm:t>
    </dgm:pt>
    <dgm:pt modelId="{F1F58FFC-C63D-4943-BAA2-B837A8F94BB8}">
      <dgm:prSet phldrT="[Texto]" custT="1"/>
      <dgm:spPr>
        <a:solidFill>
          <a:srgbClr val="FF8F09"/>
        </a:solidFill>
        <a:ln>
          <a:solidFill>
            <a:srgbClr val="001334"/>
          </a:solidFill>
        </a:ln>
      </dgm:spPr>
      <dgm:t>
        <a:bodyPr/>
        <a:lstStyle/>
        <a:p>
          <a:r>
            <a:rPr lang="es-ES" sz="2400" b="1" dirty="0" smtClean="0">
              <a:solidFill>
                <a:srgbClr val="001334"/>
              </a:solidFill>
              <a:latin typeface="Garamond" panose="02020404030301010803" pitchFamily="18" charset="0"/>
            </a:rPr>
            <a:t>2- Volatilidad moderada y alta direccionalidad</a:t>
          </a:r>
          <a:endParaRPr lang="es-ES" sz="2400" b="1" dirty="0">
            <a:solidFill>
              <a:srgbClr val="001334"/>
            </a:solidFill>
            <a:latin typeface="Garamond" panose="02020404030301010803" pitchFamily="18" charset="0"/>
          </a:endParaRPr>
        </a:p>
      </dgm:t>
    </dgm:pt>
    <dgm:pt modelId="{7B52E0ED-D963-4B97-B234-3256F8873217}" type="parTrans" cxnId="{8EB83B85-ED1C-4071-9BCA-508CDE6FD753}">
      <dgm:prSet/>
      <dgm:spPr>
        <a:ln>
          <a:solidFill>
            <a:srgbClr val="001334"/>
          </a:solidFill>
        </a:ln>
      </dgm:spPr>
      <dgm:t>
        <a:bodyPr/>
        <a:lstStyle/>
        <a:p>
          <a:endParaRPr lang="es-ES" sz="2000">
            <a:latin typeface="Garamond" panose="02020404030301010803" pitchFamily="18" charset="0"/>
          </a:endParaRPr>
        </a:p>
      </dgm:t>
    </dgm:pt>
    <dgm:pt modelId="{CBA32435-8190-4F79-B3C4-5F8B7F4278FB}" type="sibTrans" cxnId="{8EB83B85-ED1C-4071-9BCA-508CDE6FD753}">
      <dgm:prSet/>
      <dgm:spPr/>
      <dgm:t>
        <a:bodyPr/>
        <a:lstStyle/>
        <a:p>
          <a:endParaRPr lang="es-ES" sz="2000">
            <a:latin typeface="Garamond" panose="02020404030301010803" pitchFamily="18" charset="0"/>
          </a:endParaRPr>
        </a:p>
      </dgm:t>
    </dgm:pt>
    <dgm:pt modelId="{5C5B8C50-283C-4B66-9AB4-C1535685B4F7}">
      <dgm:prSet phldrT="[Texto]" custT="1"/>
      <dgm:spPr>
        <a:solidFill>
          <a:srgbClr val="FF8F09"/>
        </a:solidFill>
        <a:ln>
          <a:solidFill>
            <a:srgbClr val="001334"/>
          </a:solidFill>
        </a:ln>
      </dgm:spPr>
      <dgm:t>
        <a:bodyPr/>
        <a:lstStyle/>
        <a:p>
          <a:r>
            <a:rPr lang="es-ES" sz="2400" b="1" dirty="0" smtClean="0">
              <a:solidFill>
                <a:srgbClr val="001334"/>
              </a:solidFill>
              <a:latin typeface="Garamond" panose="02020404030301010803" pitchFamily="18" charset="0"/>
            </a:rPr>
            <a:t>3- Alta volatilidad y baja direccionalidad</a:t>
          </a:r>
          <a:endParaRPr lang="es-ES" sz="2400" b="1" dirty="0">
            <a:solidFill>
              <a:srgbClr val="001334"/>
            </a:solidFill>
            <a:latin typeface="Garamond" panose="02020404030301010803" pitchFamily="18" charset="0"/>
          </a:endParaRPr>
        </a:p>
      </dgm:t>
    </dgm:pt>
    <dgm:pt modelId="{7C5D8389-B1BB-4405-8F37-3DBF2EDDE9BA}" type="parTrans" cxnId="{BA8E3BFD-0607-480C-964A-D206523BAA07}">
      <dgm:prSet/>
      <dgm:spPr>
        <a:ln>
          <a:solidFill>
            <a:srgbClr val="001334"/>
          </a:solidFill>
        </a:ln>
      </dgm:spPr>
      <dgm:t>
        <a:bodyPr/>
        <a:lstStyle/>
        <a:p>
          <a:endParaRPr lang="es-ES" sz="2000">
            <a:latin typeface="Garamond" panose="02020404030301010803" pitchFamily="18" charset="0"/>
          </a:endParaRPr>
        </a:p>
      </dgm:t>
    </dgm:pt>
    <dgm:pt modelId="{56000D1D-B3A0-4808-9FAE-070E11C86902}" type="sibTrans" cxnId="{BA8E3BFD-0607-480C-964A-D206523BAA07}">
      <dgm:prSet/>
      <dgm:spPr/>
      <dgm:t>
        <a:bodyPr/>
        <a:lstStyle/>
        <a:p>
          <a:endParaRPr lang="es-ES" sz="2000">
            <a:latin typeface="Garamond" panose="02020404030301010803" pitchFamily="18" charset="0"/>
          </a:endParaRPr>
        </a:p>
      </dgm:t>
    </dgm:pt>
    <dgm:pt modelId="{7DEF32E5-AE9B-48D3-86CA-F70E8F9A69BC}">
      <dgm:prSet phldrT="[Texto]" custT="1"/>
      <dgm:spPr>
        <a:solidFill>
          <a:srgbClr val="FF8F09"/>
        </a:solidFill>
        <a:ln>
          <a:solidFill>
            <a:srgbClr val="001334"/>
          </a:solidFill>
        </a:ln>
      </dgm:spPr>
      <dgm:t>
        <a:bodyPr/>
        <a:lstStyle/>
        <a:p>
          <a:r>
            <a:rPr lang="es-ES" sz="2400" b="1" dirty="0" smtClean="0">
              <a:solidFill>
                <a:srgbClr val="001334"/>
              </a:solidFill>
              <a:latin typeface="Garamond" panose="02020404030301010803" pitchFamily="18" charset="0"/>
            </a:rPr>
            <a:t>4- Alta volatilidad y alta direccionalidad</a:t>
          </a:r>
          <a:endParaRPr lang="es-ES" sz="2400" b="1" dirty="0">
            <a:solidFill>
              <a:srgbClr val="001334"/>
            </a:solidFill>
            <a:latin typeface="Garamond" panose="02020404030301010803" pitchFamily="18" charset="0"/>
          </a:endParaRPr>
        </a:p>
      </dgm:t>
    </dgm:pt>
    <dgm:pt modelId="{02F9040F-54DB-4AF4-89E6-214E8D4D9B9E}" type="parTrans" cxnId="{263E5169-1501-4505-8F03-CCB9B951065E}">
      <dgm:prSet/>
      <dgm:spPr>
        <a:ln>
          <a:solidFill>
            <a:srgbClr val="001334"/>
          </a:solidFill>
        </a:ln>
      </dgm:spPr>
      <dgm:t>
        <a:bodyPr/>
        <a:lstStyle/>
        <a:p>
          <a:endParaRPr lang="es-ES" sz="2000">
            <a:latin typeface="Garamond" panose="02020404030301010803" pitchFamily="18" charset="0"/>
          </a:endParaRPr>
        </a:p>
      </dgm:t>
    </dgm:pt>
    <dgm:pt modelId="{5FDFDF0D-8C95-4028-A0DB-0135D25ECFA8}" type="sibTrans" cxnId="{263E5169-1501-4505-8F03-CCB9B951065E}">
      <dgm:prSet/>
      <dgm:spPr/>
      <dgm:t>
        <a:bodyPr/>
        <a:lstStyle/>
        <a:p>
          <a:endParaRPr lang="es-ES" sz="2000">
            <a:latin typeface="Garamond" panose="02020404030301010803" pitchFamily="18" charset="0"/>
          </a:endParaRPr>
        </a:p>
      </dgm:t>
    </dgm:pt>
    <dgm:pt modelId="{77986365-6579-4214-BA9F-AF5C5F7848F1}" type="pres">
      <dgm:prSet presAssocID="{CC5B0184-37DF-44D4-BB15-C9714E219598}" presName="hierChild1" presStyleCnt="0">
        <dgm:presLayoutVars>
          <dgm:orgChart val="1"/>
          <dgm:chPref val="1"/>
          <dgm:dir/>
          <dgm:animOne val="branch"/>
          <dgm:animLvl val="lvl"/>
          <dgm:resizeHandles/>
        </dgm:presLayoutVars>
      </dgm:prSet>
      <dgm:spPr/>
      <dgm:t>
        <a:bodyPr/>
        <a:lstStyle/>
        <a:p>
          <a:endParaRPr lang="es-ES"/>
        </a:p>
      </dgm:t>
    </dgm:pt>
    <dgm:pt modelId="{DB2F861B-1431-490C-A4ED-51B203470B0B}" type="pres">
      <dgm:prSet presAssocID="{FB0524C2-347D-487F-9A51-2813318C3048}" presName="hierRoot1" presStyleCnt="0">
        <dgm:presLayoutVars>
          <dgm:hierBranch val="init"/>
        </dgm:presLayoutVars>
      </dgm:prSet>
      <dgm:spPr/>
    </dgm:pt>
    <dgm:pt modelId="{4C6B4598-820C-40F0-AEC4-87EB2219D651}" type="pres">
      <dgm:prSet presAssocID="{FB0524C2-347D-487F-9A51-2813318C3048}" presName="rootComposite1" presStyleCnt="0"/>
      <dgm:spPr/>
    </dgm:pt>
    <dgm:pt modelId="{98E74F41-C60F-48ED-9AEE-BDE227DF2487}" type="pres">
      <dgm:prSet presAssocID="{FB0524C2-347D-487F-9A51-2813318C3048}" presName="rootText1" presStyleLbl="node0" presStyleIdx="0" presStyleCnt="1" custScaleX="268740" custScaleY="131158">
        <dgm:presLayoutVars>
          <dgm:chPref val="3"/>
        </dgm:presLayoutVars>
      </dgm:prSet>
      <dgm:spPr/>
      <dgm:t>
        <a:bodyPr/>
        <a:lstStyle/>
        <a:p>
          <a:endParaRPr lang="es-ES"/>
        </a:p>
      </dgm:t>
    </dgm:pt>
    <dgm:pt modelId="{5A45743E-5FD2-42C6-9F8A-FBE4234CB567}" type="pres">
      <dgm:prSet presAssocID="{FB0524C2-347D-487F-9A51-2813318C3048}" presName="rootConnector1" presStyleLbl="node1" presStyleIdx="0" presStyleCnt="0"/>
      <dgm:spPr/>
      <dgm:t>
        <a:bodyPr/>
        <a:lstStyle/>
        <a:p>
          <a:endParaRPr lang="es-ES"/>
        </a:p>
      </dgm:t>
    </dgm:pt>
    <dgm:pt modelId="{82F6BAFE-334A-4019-9EA9-99A43AA51E65}" type="pres">
      <dgm:prSet presAssocID="{FB0524C2-347D-487F-9A51-2813318C3048}" presName="hierChild2" presStyleCnt="0"/>
      <dgm:spPr/>
    </dgm:pt>
    <dgm:pt modelId="{AB7DDFA5-1FFF-4A55-B15F-C0EB2A81E09E}" type="pres">
      <dgm:prSet presAssocID="{417CB964-B788-4326-A64F-B8EE7ACEA8FE}" presName="Name37" presStyleLbl="parChTrans1D2" presStyleIdx="0" presStyleCnt="4"/>
      <dgm:spPr/>
      <dgm:t>
        <a:bodyPr/>
        <a:lstStyle/>
        <a:p>
          <a:endParaRPr lang="es-ES"/>
        </a:p>
      </dgm:t>
    </dgm:pt>
    <dgm:pt modelId="{F15B2CF7-61C0-44EE-BA34-B77DD96A9425}" type="pres">
      <dgm:prSet presAssocID="{B40729F8-AD73-4F9C-96D5-D4FFA21B671A}" presName="hierRoot2" presStyleCnt="0">
        <dgm:presLayoutVars>
          <dgm:hierBranch val="init"/>
        </dgm:presLayoutVars>
      </dgm:prSet>
      <dgm:spPr/>
    </dgm:pt>
    <dgm:pt modelId="{88542E3D-7EFC-470F-82F7-AC7D2E1C8375}" type="pres">
      <dgm:prSet presAssocID="{B40729F8-AD73-4F9C-96D5-D4FFA21B671A}" presName="rootComposite" presStyleCnt="0"/>
      <dgm:spPr/>
    </dgm:pt>
    <dgm:pt modelId="{FF220703-D632-4444-93CE-B116C480AA90}" type="pres">
      <dgm:prSet presAssocID="{B40729F8-AD73-4F9C-96D5-D4FFA21B671A}" presName="rootText" presStyleLbl="node2" presStyleIdx="0" presStyleCnt="4" custScaleY="263058">
        <dgm:presLayoutVars>
          <dgm:chPref val="3"/>
        </dgm:presLayoutVars>
      </dgm:prSet>
      <dgm:spPr/>
      <dgm:t>
        <a:bodyPr/>
        <a:lstStyle/>
        <a:p>
          <a:endParaRPr lang="es-ES"/>
        </a:p>
      </dgm:t>
    </dgm:pt>
    <dgm:pt modelId="{44B062A2-6796-4120-8D58-DC27A875D2B5}" type="pres">
      <dgm:prSet presAssocID="{B40729F8-AD73-4F9C-96D5-D4FFA21B671A}" presName="rootConnector" presStyleLbl="node2" presStyleIdx="0" presStyleCnt="4"/>
      <dgm:spPr/>
      <dgm:t>
        <a:bodyPr/>
        <a:lstStyle/>
        <a:p>
          <a:endParaRPr lang="es-ES"/>
        </a:p>
      </dgm:t>
    </dgm:pt>
    <dgm:pt modelId="{05EFC174-8492-42BB-8766-4D3004E5F58A}" type="pres">
      <dgm:prSet presAssocID="{B40729F8-AD73-4F9C-96D5-D4FFA21B671A}" presName="hierChild4" presStyleCnt="0"/>
      <dgm:spPr/>
    </dgm:pt>
    <dgm:pt modelId="{F694B0D6-1313-4AF8-8D43-7126A047DF83}" type="pres">
      <dgm:prSet presAssocID="{B40729F8-AD73-4F9C-96D5-D4FFA21B671A}" presName="hierChild5" presStyleCnt="0"/>
      <dgm:spPr/>
    </dgm:pt>
    <dgm:pt modelId="{6819C965-7833-4AD2-96DA-5D321FA65201}" type="pres">
      <dgm:prSet presAssocID="{7B52E0ED-D963-4B97-B234-3256F8873217}" presName="Name37" presStyleLbl="parChTrans1D2" presStyleIdx="1" presStyleCnt="4"/>
      <dgm:spPr/>
      <dgm:t>
        <a:bodyPr/>
        <a:lstStyle/>
        <a:p>
          <a:endParaRPr lang="es-ES"/>
        </a:p>
      </dgm:t>
    </dgm:pt>
    <dgm:pt modelId="{CD9F7FC9-8094-4206-931B-7C109B30095B}" type="pres">
      <dgm:prSet presAssocID="{F1F58FFC-C63D-4943-BAA2-B837A8F94BB8}" presName="hierRoot2" presStyleCnt="0">
        <dgm:presLayoutVars>
          <dgm:hierBranch val="init"/>
        </dgm:presLayoutVars>
      </dgm:prSet>
      <dgm:spPr/>
    </dgm:pt>
    <dgm:pt modelId="{6475E917-63C3-40F8-840A-552C7E60C89A}" type="pres">
      <dgm:prSet presAssocID="{F1F58FFC-C63D-4943-BAA2-B837A8F94BB8}" presName="rootComposite" presStyleCnt="0"/>
      <dgm:spPr/>
    </dgm:pt>
    <dgm:pt modelId="{C40F1C9C-1754-4CF6-8810-A28E8C1B7B9D}" type="pres">
      <dgm:prSet presAssocID="{F1F58FFC-C63D-4943-BAA2-B837A8F94BB8}" presName="rootText" presStyleLbl="node2" presStyleIdx="1" presStyleCnt="4" custScaleY="263058">
        <dgm:presLayoutVars>
          <dgm:chPref val="3"/>
        </dgm:presLayoutVars>
      </dgm:prSet>
      <dgm:spPr/>
      <dgm:t>
        <a:bodyPr/>
        <a:lstStyle/>
        <a:p>
          <a:endParaRPr lang="es-ES"/>
        </a:p>
      </dgm:t>
    </dgm:pt>
    <dgm:pt modelId="{ACA4BDF3-185E-475B-B09F-566050B90017}" type="pres">
      <dgm:prSet presAssocID="{F1F58FFC-C63D-4943-BAA2-B837A8F94BB8}" presName="rootConnector" presStyleLbl="node2" presStyleIdx="1" presStyleCnt="4"/>
      <dgm:spPr/>
      <dgm:t>
        <a:bodyPr/>
        <a:lstStyle/>
        <a:p>
          <a:endParaRPr lang="es-ES"/>
        </a:p>
      </dgm:t>
    </dgm:pt>
    <dgm:pt modelId="{98309A44-9CCA-4062-8254-4E3C9A9B0094}" type="pres">
      <dgm:prSet presAssocID="{F1F58FFC-C63D-4943-BAA2-B837A8F94BB8}" presName="hierChild4" presStyleCnt="0"/>
      <dgm:spPr/>
    </dgm:pt>
    <dgm:pt modelId="{291290C3-E136-4FCC-87A3-AF10EDAAB6C2}" type="pres">
      <dgm:prSet presAssocID="{F1F58FFC-C63D-4943-BAA2-B837A8F94BB8}" presName="hierChild5" presStyleCnt="0"/>
      <dgm:spPr/>
    </dgm:pt>
    <dgm:pt modelId="{C38BEBFE-99A0-4527-8BCB-5B0C0E161320}" type="pres">
      <dgm:prSet presAssocID="{7C5D8389-B1BB-4405-8F37-3DBF2EDDE9BA}" presName="Name37" presStyleLbl="parChTrans1D2" presStyleIdx="2" presStyleCnt="4"/>
      <dgm:spPr/>
      <dgm:t>
        <a:bodyPr/>
        <a:lstStyle/>
        <a:p>
          <a:endParaRPr lang="es-ES"/>
        </a:p>
      </dgm:t>
    </dgm:pt>
    <dgm:pt modelId="{8DB323D1-47E7-4CC3-9A47-A13CB9BE02C0}" type="pres">
      <dgm:prSet presAssocID="{5C5B8C50-283C-4B66-9AB4-C1535685B4F7}" presName="hierRoot2" presStyleCnt="0">
        <dgm:presLayoutVars>
          <dgm:hierBranch val="init"/>
        </dgm:presLayoutVars>
      </dgm:prSet>
      <dgm:spPr/>
    </dgm:pt>
    <dgm:pt modelId="{4DCD49D7-EEBC-469A-98C6-41F8802F505F}" type="pres">
      <dgm:prSet presAssocID="{5C5B8C50-283C-4B66-9AB4-C1535685B4F7}" presName="rootComposite" presStyleCnt="0"/>
      <dgm:spPr/>
    </dgm:pt>
    <dgm:pt modelId="{A3B01A07-9AAD-4845-8445-C8E0F635C504}" type="pres">
      <dgm:prSet presAssocID="{5C5B8C50-283C-4B66-9AB4-C1535685B4F7}" presName="rootText" presStyleLbl="node2" presStyleIdx="2" presStyleCnt="4" custScaleY="263058">
        <dgm:presLayoutVars>
          <dgm:chPref val="3"/>
        </dgm:presLayoutVars>
      </dgm:prSet>
      <dgm:spPr/>
      <dgm:t>
        <a:bodyPr/>
        <a:lstStyle/>
        <a:p>
          <a:endParaRPr lang="es-ES"/>
        </a:p>
      </dgm:t>
    </dgm:pt>
    <dgm:pt modelId="{EBB9BC15-FF07-40B2-9FCA-514752478225}" type="pres">
      <dgm:prSet presAssocID="{5C5B8C50-283C-4B66-9AB4-C1535685B4F7}" presName="rootConnector" presStyleLbl="node2" presStyleIdx="2" presStyleCnt="4"/>
      <dgm:spPr/>
      <dgm:t>
        <a:bodyPr/>
        <a:lstStyle/>
        <a:p>
          <a:endParaRPr lang="es-ES"/>
        </a:p>
      </dgm:t>
    </dgm:pt>
    <dgm:pt modelId="{59A2C631-D9F4-44DC-9B38-326FEF2D0362}" type="pres">
      <dgm:prSet presAssocID="{5C5B8C50-283C-4B66-9AB4-C1535685B4F7}" presName="hierChild4" presStyleCnt="0"/>
      <dgm:spPr/>
    </dgm:pt>
    <dgm:pt modelId="{D8A13EF3-0DC7-4F7C-A745-A63FEBE02399}" type="pres">
      <dgm:prSet presAssocID="{5C5B8C50-283C-4B66-9AB4-C1535685B4F7}" presName="hierChild5" presStyleCnt="0"/>
      <dgm:spPr/>
    </dgm:pt>
    <dgm:pt modelId="{7086CAAD-433D-445F-A923-BDAE039E073A}" type="pres">
      <dgm:prSet presAssocID="{02F9040F-54DB-4AF4-89E6-214E8D4D9B9E}" presName="Name37" presStyleLbl="parChTrans1D2" presStyleIdx="3" presStyleCnt="4"/>
      <dgm:spPr/>
      <dgm:t>
        <a:bodyPr/>
        <a:lstStyle/>
        <a:p>
          <a:endParaRPr lang="es-ES"/>
        </a:p>
      </dgm:t>
    </dgm:pt>
    <dgm:pt modelId="{23CD0F2A-D7B2-47F2-B3A6-CA42EDE239FB}" type="pres">
      <dgm:prSet presAssocID="{7DEF32E5-AE9B-48D3-86CA-F70E8F9A69BC}" presName="hierRoot2" presStyleCnt="0">
        <dgm:presLayoutVars>
          <dgm:hierBranch val="init"/>
        </dgm:presLayoutVars>
      </dgm:prSet>
      <dgm:spPr/>
    </dgm:pt>
    <dgm:pt modelId="{273C7082-061C-48F0-A631-430CB7DE1595}" type="pres">
      <dgm:prSet presAssocID="{7DEF32E5-AE9B-48D3-86CA-F70E8F9A69BC}" presName="rootComposite" presStyleCnt="0"/>
      <dgm:spPr/>
    </dgm:pt>
    <dgm:pt modelId="{5A8AE261-3B34-4E41-AF73-FA5B3295A893}" type="pres">
      <dgm:prSet presAssocID="{7DEF32E5-AE9B-48D3-86CA-F70E8F9A69BC}" presName="rootText" presStyleLbl="node2" presStyleIdx="3" presStyleCnt="4" custScaleY="263058">
        <dgm:presLayoutVars>
          <dgm:chPref val="3"/>
        </dgm:presLayoutVars>
      </dgm:prSet>
      <dgm:spPr/>
      <dgm:t>
        <a:bodyPr/>
        <a:lstStyle/>
        <a:p>
          <a:endParaRPr lang="es-ES"/>
        </a:p>
      </dgm:t>
    </dgm:pt>
    <dgm:pt modelId="{22D0125B-2D2A-4353-BE71-5176D1F5CA24}" type="pres">
      <dgm:prSet presAssocID="{7DEF32E5-AE9B-48D3-86CA-F70E8F9A69BC}" presName="rootConnector" presStyleLbl="node2" presStyleIdx="3" presStyleCnt="4"/>
      <dgm:spPr/>
      <dgm:t>
        <a:bodyPr/>
        <a:lstStyle/>
        <a:p>
          <a:endParaRPr lang="es-ES"/>
        </a:p>
      </dgm:t>
    </dgm:pt>
    <dgm:pt modelId="{63187281-F5CD-4272-97AB-B2E1B41CD1E8}" type="pres">
      <dgm:prSet presAssocID="{7DEF32E5-AE9B-48D3-86CA-F70E8F9A69BC}" presName="hierChild4" presStyleCnt="0"/>
      <dgm:spPr/>
    </dgm:pt>
    <dgm:pt modelId="{FDDDA7C3-270F-41BC-9816-7B6E4E969343}" type="pres">
      <dgm:prSet presAssocID="{7DEF32E5-AE9B-48D3-86CA-F70E8F9A69BC}" presName="hierChild5" presStyleCnt="0"/>
      <dgm:spPr/>
    </dgm:pt>
    <dgm:pt modelId="{F45CCE00-CC3A-49B5-8481-9CD63DD5C011}" type="pres">
      <dgm:prSet presAssocID="{FB0524C2-347D-487F-9A51-2813318C3048}" presName="hierChild3" presStyleCnt="0"/>
      <dgm:spPr/>
    </dgm:pt>
  </dgm:ptLst>
  <dgm:cxnLst>
    <dgm:cxn modelId="{3198A22B-80C5-48BA-83DD-2C4BC8A27795}" type="presOf" srcId="{7C5D8389-B1BB-4405-8F37-3DBF2EDDE9BA}" destId="{C38BEBFE-99A0-4527-8BCB-5B0C0E161320}" srcOrd="0" destOrd="0" presId="urn:microsoft.com/office/officeart/2005/8/layout/orgChart1"/>
    <dgm:cxn modelId="{EC83DB10-5036-42D3-A517-0F4F718A72DB}" type="presOf" srcId="{CC5B0184-37DF-44D4-BB15-C9714E219598}" destId="{77986365-6579-4214-BA9F-AF5C5F7848F1}" srcOrd="0" destOrd="0" presId="urn:microsoft.com/office/officeart/2005/8/layout/orgChart1"/>
    <dgm:cxn modelId="{263E5169-1501-4505-8F03-CCB9B951065E}" srcId="{FB0524C2-347D-487F-9A51-2813318C3048}" destId="{7DEF32E5-AE9B-48D3-86CA-F70E8F9A69BC}" srcOrd="3" destOrd="0" parTransId="{02F9040F-54DB-4AF4-89E6-214E8D4D9B9E}" sibTransId="{5FDFDF0D-8C95-4028-A0DB-0135D25ECFA8}"/>
    <dgm:cxn modelId="{543673BC-9405-4B12-B9D7-8AF56D14D79C}" type="presOf" srcId="{FB0524C2-347D-487F-9A51-2813318C3048}" destId="{98E74F41-C60F-48ED-9AEE-BDE227DF2487}" srcOrd="0" destOrd="0" presId="urn:microsoft.com/office/officeart/2005/8/layout/orgChart1"/>
    <dgm:cxn modelId="{BA8E3BFD-0607-480C-964A-D206523BAA07}" srcId="{FB0524C2-347D-487F-9A51-2813318C3048}" destId="{5C5B8C50-283C-4B66-9AB4-C1535685B4F7}" srcOrd="2" destOrd="0" parTransId="{7C5D8389-B1BB-4405-8F37-3DBF2EDDE9BA}" sibTransId="{56000D1D-B3A0-4808-9FAE-070E11C86902}"/>
    <dgm:cxn modelId="{332FD4A0-52A5-41C8-92EC-6BE116A7A234}" type="presOf" srcId="{B40729F8-AD73-4F9C-96D5-D4FFA21B671A}" destId="{44B062A2-6796-4120-8D58-DC27A875D2B5}" srcOrd="1" destOrd="0" presId="urn:microsoft.com/office/officeart/2005/8/layout/orgChart1"/>
    <dgm:cxn modelId="{75938A8A-0D1E-448C-99D4-9B06DCD24398}" type="presOf" srcId="{F1F58FFC-C63D-4943-BAA2-B837A8F94BB8}" destId="{ACA4BDF3-185E-475B-B09F-566050B90017}" srcOrd="1" destOrd="0" presId="urn:microsoft.com/office/officeart/2005/8/layout/orgChart1"/>
    <dgm:cxn modelId="{AA22B0AD-B697-4321-887C-DA57DB032A22}" type="presOf" srcId="{B40729F8-AD73-4F9C-96D5-D4FFA21B671A}" destId="{FF220703-D632-4444-93CE-B116C480AA90}" srcOrd="0" destOrd="0" presId="urn:microsoft.com/office/officeart/2005/8/layout/orgChart1"/>
    <dgm:cxn modelId="{8EB83B85-ED1C-4071-9BCA-508CDE6FD753}" srcId="{FB0524C2-347D-487F-9A51-2813318C3048}" destId="{F1F58FFC-C63D-4943-BAA2-B837A8F94BB8}" srcOrd="1" destOrd="0" parTransId="{7B52E0ED-D963-4B97-B234-3256F8873217}" sibTransId="{CBA32435-8190-4F79-B3C4-5F8B7F4278FB}"/>
    <dgm:cxn modelId="{16D1B1B1-1B5B-432D-9B47-042A749031AC}" type="presOf" srcId="{7DEF32E5-AE9B-48D3-86CA-F70E8F9A69BC}" destId="{5A8AE261-3B34-4E41-AF73-FA5B3295A893}" srcOrd="0" destOrd="0" presId="urn:microsoft.com/office/officeart/2005/8/layout/orgChart1"/>
    <dgm:cxn modelId="{8021F130-42FA-4525-83BA-F178DB1D7239}" type="presOf" srcId="{FB0524C2-347D-487F-9A51-2813318C3048}" destId="{5A45743E-5FD2-42C6-9F8A-FBE4234CB567}" srcOrd="1" destOrd="0" presId="urn:microsoft.com/office/officeart/2005/8/layout/orgChart1"/>
    <dgm:cxn modelId="{B9405323-2934-4B43-A909-C949B71AC41F}" type="presOf" srcId="{417CB964-B788-4326-A64F-B8EE7ACEA8FE}" destId="{AB7DDFA5-1FFF-4A55-B15F-C0EB2A81E09E}" srcOrd="0" destOrd="0" presId="urn:microsoft.com/office/officeart/2005/8/layout/orgChart1"/>
    <dgm:cxn modelId="{A28EBFBB-F45B-41E7-8D25-CD48E792FBCF}" type="presOf" srcId="{5C5B8C50-283C-4B66-9AB4-C1535685B4F7}" destId="{EBB9BC15-FF07-40B2-9FCA-514752478225}" srcOrd="1" destOrd="0" presId="urn:microsoft.com/office/officeart/2005/8/layout/orgChart1"/>
    <dgm:cxn modelId="{19AB54DF-FA1B-4B32-8C8E-E6D423B47F7D}" type="presOf" srcId="{7B52E0ED-D963-4B97-B234-3256F8873217}" destId="{6819C965-7833-4AD2-96DA-5D321FA65201}" srcOrd="0" destOrd="0" presId="urn:microsoft.com/office/officeart/2005/8/layout/orgChart1"/>
    <dgm:cxn modelId="{7EFDC346-162D-4C31-B82E-B63D13033326}" srcId="{CC5B0184-37DF-44D4-BB15-C9714E219598}" destId="{FB0524C2-347D-487F-9A51-2813318C3048}" srcOrd="0" destOrd="0" parTransId="{CC71A95B-3DB1-485B-8B6A-B75C60D28739}" sibTransId="{DBA11B27-AF06-457C-9150-49A13CA4E5D8}"/>
    <dgm:cxn modelId="{3306E9BF-D9FA-4FA0-8D82-57A53359FC2A}" type="presOf" srcId="{7DEF32E5-AE9B-48D3-86CA-F70E8F9A69BC}" destId="{22D0125B-2D2A-4353-BE71-5176D1F5CA24}" srcOrd="1" destOrd="0" presId="urn:microsoft.com/office/officeart/2005/8/layout/orgChart1"/>
    <dgm:cxn modelId="{6FA3A74C-EAD4-423A-97B1-3C0DD202A28D}" type="presOf" srcId="{5C5B8C50-283C-4B66-9AB4-C1535685B4F7}" destId="{A3B01A07-9AAD-4845-8445-C8E0F635C504}" srcOrd="0" destOrd="0" presId="urn:microsoft.com/office/officeart/2005/8/layout/orgChart1"/>
    <dgm:cxn modelId="{5E07FE87-1073-407E-B6D4-501BB0C32BFA}" type="presOf" srcId="{02F9040F-54DB-4AF4-89E6-214E8D4D9B9E}" destId="{7086CAAD-433D-445F-A923-BDAE039E073A}" srcOrd="0" destOrd="0" presId="urn:microsoft.com/office/officeart/2005/8/layout/orgChart1"/>
    <dgm:cxn modelId="{222E5DC5-1DC8-41FD-A6AA-C7F3DE7D1B09}" srcId="{FB0524C2-347D-487F-9A51-2813318C3048}" destId="{B40729F8-AD73-4F9C-96D5-D4FFA21B671A}" srcOrd="0" destOrd="0" parTransId="{417CB964-B788-4326-A64F-B8EE7ACEA8FE}" sibTransId="{818B78A8-8BA2-4BBD-A61B-617C4019A930}"/>
    <dgm:cxn modelId="{C1B6F364-0EA0-4CBC-A69D-EF4C69126D16}" type="presOf" srcId="{F1F58FFC-C63D-4943-BAA2-B837A8F94BB8}" destId="{C40F1C9C-1754-4CF6-8810-A28E8C1B7B9D}" srcOrd="0" destOrd="0" presId="urn:microsoft.com/office/officeart/2005/8/layout/orgChart1"/>
    <dgm:cxn modelId="{92271D5C-A327-46E4-947D-C622052F7F10}" type="presParOf" srcId="{77986365-6579-4214-BA9F-AF5C5F7848F1}" destId="{DB2F861B-1431-490C-A4ED-51B203470B0B}" srcOrd="0" destOrd="0" presId="urn:microsoft.com/office/officeart/2005/8/layout/orgChart1"/>
    <dgm:cxn modelId="{D463DF49-F5DE-48DD-BD7F-EA5C807C3685}" type="presParOf" srcId="{DB2F861B-1431-490C-A4ED-51B203470B0B}" destId="{4C6B4598-820C-40F0-AEC4-87EB2219D651}" srcOrd="0" destOrd="0" presId="urn:microsoft.com/office/officeart/2005/8/layout/orgChart1"/>
    <dgm:cxn modelId="{28F74F8B-9DE9-49D0-AAC0-46C6BA7FF8E3}" type="presParOf" srcId="{4C6B4598-820C-40F0-AEC4-87EB2219D651}" destId="{98E74F41-C60F-48ED-9AEE-BDE227DF2487}" srcOrd="0" destOrd="0" presId="urn:microsoft.com/office/officeart/2005/8/layout/orgChart1"/>
    <dgm:cxn modelId="{B7F90E38-C747-4AC7-A81B-9CBA735B2196}" type="presParOf" srcId="{4C6B4598-820C-40F0-AEC4-87EB2219D651}" destId="{5A45743E-5FD2-42C6-9F8A-FBE4234CB567}" srcOrd="1" destOrd="0" presId="urn:microsoft.com/office/officeart/2005/8/layout/orgChart1"/>
    <dgm:cxn modelId="{95610161-7AC9-4699-A44A-6616ACE4475D}" type="presParOf" srcId="{DB2F861B-1431-490C-A4ED-51B203470B0B}" destId="{82F6BAFE-334A-4019-9EA9-99A43AA51E65}" srcOrd="1" destOrd="0" presId="urn:microsoft.com/office/officeart/2005/8/layout/orgChart1"/>
    <dgm:cxn modelId="{57411DF4-2836-4498-A687-1F5D8DFD78A8}" type="presParOf" srcId="{82F6BAFE-334A-4019-9EA9-99A43AA51E65}" destId="{AB7DDFA5-1FFF-4A55-B15F-C0EB2A81E09E}" srcOrd="0" destOrd="0" presId="urn:microsoft.com/office/officeart/2005/8/layout/orgChart1"/>
    <dgm:cxn modelId="{E47FE823-D047-43A7-9D89-0BBF9CE92F14}" type="presParOf" srcId="{82F6BAFE-334A-4019-9EA9-99A43AA51E65}" destId="{F15B2CF7-61C0-44EE-BA34-B77DD96A9425}" srcOrd="1" destOrd="0" presId="urn:microsoft.com/office/officeart/2005/8/layout/orgChart1"/>
    <dgm:cxn modelId="{12BACBD0-4F70-4044-88D4-A7988493795F}" type="presParOf" srcId="{F15B2CF7-61C0-44EE-BA34-B77DD96A9425}" destId="{88542E3D-7EFC-470F-82F7-AC7D2E1C8375}" srcOrd="0" destOrd="0" presId="urn:microsoft.com/office/officeart/2005/8/layout/orgChart1"/>
    <dgm:cxn modelId="{BECCF213-5B34-4FA8-8F3E-617D054E5B4D}" type="presParOf" srcId="{88542E3D-7EFC-470F-82F7-AC7D2E1C8375}" destId="{FF220703-D632-4444-93CE-B116C480AA90}" srcOrd="0" destOrd="0" presId="urn:microsoft.com/office/officeart/2005/8/layout/orgChart1"/>
    <dgm:cxn modelId="{1ADD7F04-C5F2-4588-B69B-0127082D87AF}" type="presParOf" srcId="{88542E3D-7EFC-470F-82F7-AC7D2E1C8375}" destId="{44B062A2-6796-4120-8D58-DC27A875D2B5}" srcOrd="1" destOrd="0" presId="urn:microsoft.com/office/officeart/2005/8/layout/orgChart1"/>
    <dgm:cxn modelId="{80D43AD6-E00E-49D9-9964-71C3624DDB4D}" type="presParOf" srcId="{F15B2CF7-61C0-44EE-BA34-B77DD96A9425}" destId="{05EFC174-8492-42BB-8766-4D3004E5F58A}" srcOrd="1" destOrd="0" presId="urn:microsoft.com/office/officeart/2005/8/layout/orgChart1"/>
    <dgm:cxn modelId="{FD306177-A93C-4175-8A10-D86A78763731}" type="presParOf" srcId="{F15B2CF7-61C0-44EE-BA34-B77DD96A9425}" destId="{F694B0D6-1313-4AF8-8D43-7126A047DF83}" srcOrd="2" destOrd="0" presId="urn:microsoft.com/office/officeart/2005/8/layout/orgChart1"/>
    <dgm:cxn modelId="{7DF01643-1F81-4785-B573-1944323C64B0}" type="presParOf" srcId="{82F6BAFE-334A-4019-9EA9-99A43AA51E65}" destId="{6819C965-7833-4AD2-96DA-5D321FA65201}" srcOrd="2" destOrd="0" presId="urn:microsoft.com/office/officeart/2005/8/layout/orgChart1"/>
    <dgm:cxn modelId="{64FBD254-01F9-43A7-B5A5-1ED035E05D87}" type="presParOf" srcId="{82F6BAFE-334A-4019-9EA9-99A43AA51E65}" destId="{CD9F7FC9-8094-4206-931B-7C109B30095B}" srcOrd="3" destOrd="0" presId="urn:microsoft.com/office/officeart/2005/8/layout/orgChart1"/>
    <dgm:cxn modelId="{083F29DB-7ACD-403D-BD85-FD8641274431}" type="presParOf" srcId="{CD9F7FC9-8094-4206-931B-7C109B30095B}" destId="{6475E917-63C3-40F8-840A-552C7E60C89A}" srcOrd="0" destOrd="0" presId="urn:microsoft.com/office/officeart/2005/8/layout/orgChart1"/>
    <dgm:cxn modelId="{056E7550-57F6-4015-956D-62423B037501}" type="presParOf" srcId="{6475E917-63C3-40F8-840A-552C7E60C89A}" destId="{C40F1C9C-1754-4CF6-8810-A28E8C1B7B9D}" srcOrd="0" destOrd="0" presId="urn:microsoft.com/office/officeart/2005/8/layout/orgChart1"/>
    <dgm:cxn modelId="{51E6A129-FFB7-491F-8837-6B29331F8401}" type="presParOf" srcId="{6475E917-63C3-40F8-840A-552C7E60C89A}" destId="{ACA4BDF3-185E-475B-B09F-566050B90017}" srcOrd="1" destOrd="0" presId="urn:microsoft.com/office/officeart/2005/8/layout/orgChart1"/>
    <dgm:cxn modelId="{3B04CF97-ACF0-414C-B797-1B451B6549F1}" type="presParOf" srcId="{CD9F7FC9-8094-4206-931B-7C109B30095B}" destId="{98309A44-9CCA-4062-8254-4E3C9A9B0094}" srcOrd="1" destOrd="0" presId="urn:microsoft.com/office/officeart/2005/8/layout/orgChart1"/>
    <dgm:cxn modelId="{925FF5AE-8723-41FB-A4A3-0FB50778AAFD}" type="presParOf" srcId="{CD9F7FC9-8094-4206-931B-7C109B30095B}" destId="{291290C3-E136-4FCC-87A3-AF10EDAAB6C2}" srcOrd="2" destOrd="0" presId="urn:microsoft.com/office/officeart/2005/8/layout/orgChart1"/>
    <dgm:cxn modelId="{07081417-D895-43A4-B8E4-53F8A9D1946B}" type="presParOf" srcId="{82F6BAFE-334A-4019-9EA9-99A43AA51E65}" destId="{C38BEBFE-99A0-4527-8BCB-5B0C0E161320}" srcOrd="4" destOrd="0" presId="urn:microsoft.com/office/officeart/2005/8/layout/orgChart1"/>
    <dgm:cxn modelId="{03CB2B9E-ED43-488D-8502-AFFBB1033383}" type="presParOf" srcId="{82F6BAFE-334A-4019-9EA9-99A43AA51E65}" destId="{8DB323D1-47E7-4CC3-9A47-A13CB9BE02C0}" srcOrd="5" destOrd="0" presId="urn:microsoft.com/office/officeart/2005/8/layout/orgChart1"/>
    <dgm:cxn modelId="{C2C6F6E7-77EC-4472-8318-11D8C31C07F7}" type="presParOf" srcId="{8DB323D1-47E7-4CC3-9A47-A13CB9BE02C0}" destId="{4DCD49D7-EEBC-469A-98C6-41F8802F505F}" srcOrd="0" destOrd="0" presId="urn:microsoft.com/office/officeart/2005/8/layout/orgChart1"/>
    <dgm:cxn modelId="{777DD9F1-312C-47B9-A69E-DCF07DC1E97C}" type="presParOf" srcId="{4DCD49D7-EEBC-469A-98C6-41F8802F505F}" destId="{A3B01A07-9AAD-4845-8445-C8E0F635C504}" srcOrd="0" destOrd="0" presId="urn:microsoft.com/office/officeart/2005/8/layout/orgChart1"/>
    <dgm:cxn modelId="{AA8F3699-500D-449F-9326-A9C95AA8316B}" type="presParOf" srcId="{4DCD49D7-EEBC-469A-98C6-41F8802F505F}" destId="{EBB9BC15-FF07-40B2-9FCA-514752478225}" srcOrd="1" destOrd="0" presId="urn:microsoft.com/office/officeart/2005/8/layout/orgChart1"/>
    <dgm:cxn modelId="{EA10691B-B786-483A-9EB7-CC4D47F3D58F}" type="presParOf" srcId="{8DB323D1-47E7-4CC3-9A47-A13CB9BE02C0}" destId="{59A2C631-D9F4-44DC-9B38-326FEF2D0362}" srcOrd="1" destOrd="0" presId="urn:microsoft.com/office/officeart/2005/8/layout/orgChart1"/>
    <dgm:cxn modelId="{1C8F8315-8E08-4218-8E48-63FD51875DC6}" type="presParOf" srcId="{8DB323D1-47E7-4CC3-9A47-A13CB9BE02C0}" destId="{D8A13EF3-0DC7-4F7C-A745-A63FEBE02399}" srcOrd="2" destOrd="0" presId="urn:microsoft.com/office/officeart/2005/8/layout/orgChart1"/>
    <dgm:cxn modelId="{6436D747-A03C-42BB-BE17-0BC6C074D8DB}" type="presParOf" srcId="{82F6BAFE-334A-4019-9EA9-99A43AA51E65}" destId="{7086CAAD-433D-445F-A923-BDAE039E073A}" srcOrd="6" destOrd="0" presId="urn:microsoft.com/office/officeart/2005/8/layout/orgChart1"/>
    <dgm:cxn modelId="{C4E1AD01-64EA-41CA-B5E3-0DC8CE63761D}" type="presParOf" srcId="{82F6BAFE-334A-4019-9EA9-99A43AA51E65}" destId="{23CD0F2A-D7B2-47F2-B3A6-CA42EDE239FB}" srcOrd="7" destOrd="0" presId="urn:microsoft.com/office/officeart/2005/8/layout/orgChart1"/>
    <dgm:cxn modelId="{8124E077-50B3-43B3-83FC-027AFE7A9EE6}" type="presParOf" srcId="{23CD0F2A-D7B2-47F2-B3A6-CA42EDE239FB}" destId="{273C7082-061C-48F0-A631-430CB7DE1595}" srcOrd="0" destOrd="0" presId="urn:microsoft.com/office/officeart/2005/8/layout/orgChart1"/>
    <dgm:cxn modelId="{BE6DCCE1-C7B5-48AB-8C54-4BB450E01F21}" type="presParOf" srcId="{273C7082-061C-48F0-A631-430CB7DE1595}" destId="{5A8AE261-3B34-4E41-AF73-FA5B3295A893}" srcOrd="0" destOrd="0" presId="urn:microsoft.com/office/officeart/2005/8/layout/orgChart1"/>
    <dgm:cxn modelId="{91E2DF62-8CC2-45A2-8E21-59A37C1A803D}" type="presParOf" srcId="{273C7082-061C-48F0-A631-430CB7DE1595}" destId="{22D0125B-2D2A-4353-BE71-5176D1F5CA24}" srcOrd="1" destOrd="0" presId="urn:microsoft.com/office/officeart/2005/8/layout/orgChart1"/>
    <dgm:cxn modelId="{B5B11D67-6121-4C3B-A726-740E1910C1A6}" type="presParOf" srcId="{23CD0F2A-D7B2-47F2-B3A6-CA42EDE239FB}" destId="{63187281-F5CD-4272-97AB-B2E1B41CD1E8}" srcOrd="1" destOrd="0" presId="urn:microsoft.com/office/officeart/2005/8/layout/orgChart1"/>
    <dgm:cxn modelId="{C8A5D3C9-BCEE-4244-AE41-8D44CE440FBC}" type="presParOf" srcId="{23CD0F2A-D7B2-47F2-B3A6-CA42EDE239FB}" destId="{FDDDA7C3-270F-41BC-9816-7B6E4E969343}" srcOrd="2" destOrd="0" presId="urn:microsoft.com/office/officeart/2005/8/layout/orgChart1"/>
    <dgm:cxn modelId="{666DFE02-61AA-4FD6-BE29-45B26B8B8076}" type="presParOf" srcId="{DB2F861B-1431-490C-A4ED-51B203470B0B}" destId="{F45CCE00-CC3A-49B5-8481-9CD63DD5C01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C5B0184-37DF-44D4-BB15-C9714E21959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ES"/>
        </a:p>
      </dgm:t>
    </dgm:pt>
    <dgm:pt modelId="{FB0524C2-347D-487F-9A51-2813318C3048}">
      <dgm:prSet phldrT="[Texto]" custT="1"/>
      <dgm:spPr>
        <a:solidFill>
          <a:srgbClr val="001334"/>
        </a:solidFill>
        <a:ln>
          <a:solidFill>
            <a:srgbClr val="FF8F09"/>
          </a:solidFill>
        </a:ln>
      </dgm:spPr>
      <dgm:t>
        <a:bodyPr/>
        <a:lstStyle/>
        <a:p>
          <a:r>
            <a:rPr lang="es-ES" sz="1600" b="1" dirty="0" smtClean="0">
              <a:latin typeface="Garamond" panose="02020404030301010803" pitchFamily="18" charset="0"/>
            </a:rPr>
            <a:t>Conociendo los métodos a aplicar y los entornos de mercado podemos seleccionar el método a aplicar en función del mercado:</a:t>
          </a:r>
        </a:p>
      </dgm:t>
    </dgm:pt>
    <dgm:pt modelId="{CC71A95B-3DB1-485B-8B6A-B75C60D28739}" type="parTrans" cxnId="{7EFDC346-162D-4C31-B82E-B63D13033326}">
      <dgm:prSet/>
      <dgm:spPr/>
      <dgm:t>
        <a:bodyPr/>
        <a:lstStyle/>
        <a:p>
          <a:endParaRPr lang="es-ES" sz="1000">
            <a:latin typeface="Garamond" panose="02020404030301010803" pitchFamily="18" charset="0"/>
          </a:endParaRPr>
        </a:p>
      </dgm:t>
    </dgm:pt>
    <dgm:pt modelId="{DBA11B27-AF06-457C-9150-49A13CA4E5D8}" type="sibTrans" cxnId="{7EFDC346-162D-4C31-B82E-B63D13033326}">
      <dgm:prSet/>
      <dgm:spPr/>
      <dgm:t>
        <a:bodyPr/>
        <a:lstStyle/>
        <a:p>
          <a:endParaRPr lang="es-ES" sz="1000">
            <a:latin typeface="Garamond" panose="02020404030301010803" pitchFamily="18" charset="0"/>
          </a:endParaRPr>
        </a:p>
      </dgm:t>
    </dgm:pt>
    <dgm:pt modelId="{B40729F8-AD73-4F9C-96D5-D4FFA21B671A}">
      <dgm:prSet phldrT="[Texto]" custT="1"/>
      <dgm:spPr>
        <a:solidFill>
          <a:srgbClr val="FF8F09"/>
        </a:solidFill>
        <a:ln>
          <a:solidFill>
            <a:srgbClr val="001334"/>
          </a:solidFill>
        </a:ln>
      </dgm:spPr>
      <dgm:t>
        <a:bodyPr/>
        <a:lstStyle/>
        <a:p>
          <a:r>
            <a:rPr lang="es-ES" sz="1400" b="1" dirty="0" smtClean="0">
              <a:solidFill>
                <a:srgbClr val="001334"/>
              </a:solidFill>
              <a:latin typeface="Garamond" panose="02020404030301010803" pitchFamily="18" charset="0"/>
            </a:rPr>
            <a:t>1- Baja volatilidad y baja direccionalidad</a:t>
          </a:r>
          <a:endParaRPr lang="es-ES" sz="1400" b="1" dirty="0">
            <a:solidFill>
              <a:srgbClr val="001334"/>
            </a:solidFill>
            <a:latin typeface="Garamond" panose="02020404030301010803" pitchFamily="18" charset="0"/>
          </a:endParaRPr>
        </a:p>
      </dgm:t>
    </dgm:pt>
    <dgm:pt modelId="{417CB964-B788-4326-A64F-B8EE7ACEA8FE}" type="parTrans" cxnId="{222E5DC5-1DC8-41FD-A6AA-C7F3DE7D1B09}">
      <dgm:prSet/>
      <dgm:spPr>
        <a:ln>
          <a:solidFill>
            <a:srgbClr val="001334"/>
          </a:solidFill>
        </a:ln>
      </dgm:spPr>
      <dgm:t>
        <a:bodyPr/>
        <a:lstStyle/>
        <a:p>
          <a:endParaRPr lang="es-ES" sz="1000">
            <a:latin typeface="Garamond" panose="02020404030301010803" pitchFamily="18" charset="0"/>
          </a:endParaRPr>
        </a:p>
      </dgm:t>
    </dgm:pt>
    <dgm:pt modelId="{818B78A8-8BA2-4BBD-A61B-617C4019A930}" type="sibTrans" cxnId="{222E5DC5-1DC8-41FD-A6AA-C7F3DE7D1B09}">
      <dgm:prSet/>
      <dgm:spPr/>
      <dgm:t>
        <a:bodyPr/>
        <a:lstStyle/>
        <a:p>
          <a:endParaRPr lang="es-ES" sz="1000">
            <a:latin typeface="Garamond" panose="02020404030301010803" pitchFamily="18" charset="0"/>
          </a:endParaRPr>
        </a:p>
      </dgm:t>
    </dgm:pt>
    <dgm:pt modelId="{F1F58FFC-C63D-4943-BAA2-B837A8F94BB8}">
      <dgm:prSet phldrT="[Texto]" custT="1"/>
      <dgm:spPr>
        <a:solidFill>
          <a:srgbClr val="FF8F09"/>
        </a:solidFill>
        <a:ln>
          <a:solidFill>
            <a:srgbClr val="001334"/>
          </a:solidFill>
        </a:ln>
      </dgm:spPr>
      <dgm:t>
        <a:bodyPr/>
        <a:lstStyle/>
        <a:p>
          <a:r>
            <a:rPr lang="es-ES" sz="1400" b="1" dirty="0" smtClean="0">
              <a:solidFill>
                <a:srgbClr val="001334"/>
              </a:solidFill>
              <a:latin typeface="Garamond" panose="02020404030301010803" pitchFamily="18" charset="0"/>
            </a:rPr>
            <a:t>2- Volatilidad moderada y alta direccionalidad</a:t>
          </a:r>
          <a:endParaRPr lang="es-ES" sz="1400" b="1" dirty="0">
            <a:solidFill>
              <a:srgbClr val="001334"/>
            </a:solidFill>
            <a:latin typeface="Garamond" panose="02020404030301010803" pitchFamily="18" charset="0"/>
          </a:endParaRPr>
        </a:p>
      </dgm:t>
    </dgm:pt>
    <dgm:pt modelId="{7B52E0ED-D963-4B97-B234-3256F8873217}" type="parTrans" cxnId="{8EB83B85-ED1C-4071-9BCA-508CDE6FD753}">
      <dgm:prSet/>
      <dgm:spPr>
        <a:ln>
          <a:solidFill>
            <a:srgbClr val="001334"/>
          </a:solidFill>
        </a:ln>
      </dgm:spPr>
      <dgm:t>
        <a:bodyPr/>
        <a:lstStyle/>
        <a:p>
          <a:endParaRPr lang="es-ES" sz="1000">
            <a:latin typeface="Garamond" panose="02020404030301010803" pitchFamily="18" charset="0"/>
          </a:endParaRPr>
        </a:p>
      </dgm:t>
    </dgm:pt>
    <dgm:pt modelId="{CBA32435-8190-4F79-B3C4-5F8B7F4278FB}" type="sibTrans" cxnId="{8EB83B85-ED1C-4071-9BCA-508CDE6FD753}">
      <dgm:prSet/>
      <dgm:spPr/>
      <dgm:t>
        <a:bodyPr/>
        <a:lstStyle/>
        <a:p>
          <a:endParaRPr lang="es-ES" sz="1000">
            <a:latin typeface="Garamond" panose="02020404030301010803" pitchFamily="18" charset="0"/>
          </a:endParaRPr>
        </a:p>
      </dgm:t>
    </dgm:pt>
    <dgm:pt modelId="{5C5B8C50-283C-4B66-9AB4-C1535685B4F7}">
      <dgm:prSet phldrT="[Texto]" custT="1"/>
      <dgm:spPr>
        <a:solidFill>
          <a:srgbClr val="FF8F09"/>
        </a:solidFill>
        <a:ln>
          <a:solidFill>
            <a:srgbClr val="001334"/>
          </a:solidFill>
        </a:ln>
      </dgm:spPr>
      <dgm:t>
        <a:bodyPr/>
        <a:lstStyle/>
        <a:p>
          <a:r>
            <a:rPr lang="es-ES" sz="1400" b="1" dirty="0" smtClean="0">
              <a:solidFill>
                <a:srgbClr val="001334"/>
              </a:solidFill>
              <a:latin typeface="Garamond" panose="02020404030301010803" pitchFamily="18" charset="0"/>
            </a:rPr>
            <a:t>3- Alta volatilidad y baja direccionalidad</a:t>
          </a:r>
          <a:endParaRPr lang="es-ES" sz="1400" b="1" dirty="0">
            <a:solidFill>
              <a:srgbClr val="001334"/>
            </a:solidFill>
            <a:latin typeface="Garamond" panose="02020404030301010803" pitchFamily="18" charset="0"/>
          </a:endParaRPr>
        </a:p>
      </dgm:t>
    </dgm:pt>
    <dgm:pt modelId="{7C5D8389-B1BB-4405-8F37-3DBF2EDDE9BA}" type="parTrans" cxnId="{BA8E3BFD-0607-480C-964A-D206523BAA07}">
      <dgm:prSet/>
      <dgm:spPr>
        <a:ln>
          <a:solidFill>
            <a:srgbClr val="001334"/>
          </a:solidFill>
        </a:ln>
      </dgm:spPr>
      <dgm:t>
        <a:bodyPr/>
        <a:lstStyle/>
        <a:p>
          <a:endParaRPr lang="es-ES" sz="1000">
            <a:latin typeface="Garamond" panose="02020404030301010803" pitchFamily="18" charset="0"/>
          </a:endParaRPr>
        </a:p>
      </dgm:t>
    </dgm:pt>
    <dgm:pt modelId="{56000D1D-B3A0-4808-9FAE-070E11C86902}" type="sibTrans" cxnId="{BA8E3BFD-0607-480C-964A-D206523BAA07}">
      <dgm:prSet/>
      <dgm:spPr/>
      <dgm:t>
        <a:bodyPr/>
        <a:lstStyle/>
        <a:p>
          <a:endParaRPr lang="es-ES" sz="1000">
            <a:latin typeface="Garamond" panose="02020404030301010803" pitchFamily="18" charset="0"/>
          </a:endParaRPr>
        </a:p>
      </dgm:t>
    </dgm:pt>
    <dgm:pt modelId="{7DEF32E5-AE9B-48D3-86CA-F70E8F9A69BC}">
      <dgm:prSet phldrT="[Texto]" custT="1"/>
      <dgm:spPr>
        <a:solidFill>
          <a:srgbClr val="FF8F09"/>
        </a:solidFill>
        <a:ln>
          <a:solidFill>
            <a:srgbClr val="001334"/>
          </a:solidFill>
        </a:ln>
      </dgm:spPr>
      <dgm:t>
        <a:bodyPr/>
        <a:lstStyle/>
        <a:p>
          <a:r>
            <a:rPr lang="es-ES" sz="1400" b="1" dirty="0" smtClean="0">
              <a:solidFill>
                <a:srgbClr val="001334"/>
              </a:solidFill>
              <a:latin typeface="Garamond" panose="02020404030301010803" pitchFamily="18" charset="0"/>
            </a:rPr>
            <a:t>4- Alta volatilidad y alta direccionalidad</a:t>
          </a:r>
          <a:endParaRPr lang="es-ES" sz="1400" b="1" dirty="0">
            <a:solidFill>
              <a:srgbClr val="001334"/>
            </a:solidFill>
            <a:latin typeface="Garamond" panose="02020404030301010803" pitchFamily="18" charset="0"/>
          </a:endParaRPr>
        </a:p>
      </dgm:t>
    </dgm:pt>
    <dgm:pt modelId="{02F9040F-54DB-4AF4-89E6-214E8D4D9B9E}" type="parTrans" cxnId="{263E5169-1501-4505-8F03-CCB9B951065E}">
      <dgm:prSet/>
      <dgm:spPr>
        <a:ln>
          <a:solidFill>
            <a:srgbClr val="001334"/>
          </a:solidFill>
        </a:ln>
      </dgm:spPr>
      <dgm:t>
        <a:bodyPr/>
        <a:lstStyle/>
        <a:p>
          <a:endParaRPr lang="es-ES" sz="1000">
            <a:latin typeface="Garamond" panose="02020404030301010803" pitchFamily="18" charset="0"/>
          </a:endParaRPr>
        </a:p>
      </dgm:t>
    </dgm:pt>
    <dgm:pt modelId="{5FDFDF0D-8C95-4028-A0DB-0135D25ECFA8}" type="sibTrans" cxnId="{263E5169-1501-4505-8F03-CCB9B951065E}">
      <dgm:prSet/>
      <dgm:spPr/>
      <dgm:t>
        <a:bodyPr/>
        <a:lstStyle/>
        <a:p>
          <a:endParaRPr lang="es-ES" sz="1000">
            <a:latin typeface="Garamond" panose="02020404030301010803" pitchFamily="18" charset="0"/>
          </a:endParaRPr>
        </a:p>
      </dgm:t>
    </dgm:pt>
    <dgm:pt modelId="{77B349FB-1837-4E35-B93A-86AC87020B5E}">
      <dgm:prSet phldrT="[Texto]" custT="1"/>
      <dgm:spPr>
        <a:solidFill>
          <a:srgbClr val="FF8F09"/>
        </a:solidFill>
        <a:ln>
          <a:solidFill>
            <a:srgbClr val="001334"/>
          </a:solidFill>
        </a:ln>
      </dgm:spPr>
      <dgm:t>
        <a:bodyPr/>
        <a:lstStyle/>
        <a:p>
          <a:r>
            <a:rPr lang="es-ES" sz="1200" b="1" dirty="0" smtClean="0">
              <a:solidFill>
                <a:srgbClr val="001334"/>
              </a:solidFill>
              <a:latin typeface="Garamond" panose="02020404030301010803" pitchFamily="18" charset="0"/>
            </a:rPr>
            <a:t>Aplicaremos el método IBT-L.</a:t>
          </a:r>
          <a:endParaRPr lang="es-ES" sz="1200" b="1" dirty="0">
            <a:solidFill>
              <a:srgbClr val="001334"/>
            </a:solidFill>
            <a:latin typeface="Garamond" panose="02020404030301010803" pitchFamily="18" charset="0"/>
          </a:endParaRPr>
        </a:p>
      </dgm:t>
    </dgm:pt>
    <dgm:pt modelId="{3102DC46-4FC4-4C98-BC46-0F6F25B6D953}" type="parTrans" cxnId="{C55AE067-9A5E-4508-A2BF-21386E33B244}">
      <dgm:prSet/>
      <dgm:spPr>
        <a:ln>
          <a:solidFill>
            <a:srgbClr val="001334"/>
          </a:solidFill>
        </a:ln>
      </dgm:spPr>
      <dgm:t>
        <a:bodyPr/>
        <a:lstStyle/>
        <a:p>
          <a:endParaRPr lang="es-ES" sz="1000">
            <a:latin typeface="Garamond" panose="02020404030301010803" pitchFamily="18" charset="0"/>
          </a:endParaRPr>
        </a:p>
      </dgm:t>
    </dgm:pt>
    <dgm:pt modelId="{9F5BAF6E-7DFF-4909-B0A5-F8CA0E9250D8}" type="sibTrans" cxnId="{C55AE067-9A5E-4508-A2BF-21386E33B244}">
      <dgm:prSet/>
      <dgm:spPr/>
      <dgm:t>
        <a:bodyPr/>
        <a:lstStyle/>
        <a:p>
          <a:endParaRPr lang="es-ES" sz="1000">
            <a:latin typeface="Garamond" panose="02020404030301010803" pitchFamily="18" charset="0"/>
          </a:endParaRPr>
        </a:p>
      </dgm:t>
    </dgm:pt>
    <dgm:pt modelId="{7930FF0C-2798-49AA-8C0A-492C752F2567}">
      <dgm:prSet phldrT="[Texto]" custT="1"/>
      <dgm:spPr>
        <a:solidFill>
          <a:srgbClr val="FF8F09"/>
        </a:solidFill>
        <a:ln>
          <a:solidFill>
            <a:srgbClr val="001334"/>
          </a:solidFill>
        </a:ln>
      </dgm:spPr>
      <dgm:t>
        <a:bodyPr/>
        <a:lstStyle/>
        <a:p>
          <a:r>
            <a:rPr lang="es-ES" sz="1200" b="1" dirty="0" smtClean="0">
              <a:solidFill>
                <a:srgbClr val="001334"/>
              </a:solidFill>
              <a:latin typeface="Garamond" panose="02020404030301010803" pitchFamily="18" charset="0"/>
            </a:rPr>
            <a:t>Aplicaremos el método IBT-T1, el IBT-R y el IBT-AT.</a:t>
          </a:r>
          <a:endParaRPr lang="es-ES" sz="1200" b="1" dirty="0">
            <a:solidFill>
              <a:srgbClr val="001334"/>
            </a:solidFill>
            <a:latin typeface="Garamond" panose="02020404030301010803" pitchFamily="18" charset="0"/>
          </a:endParaRPr>
        </a:p>
      </dgm:t>
    </dgm:pt>
    <dgm:pt modelId="{0FD03F0B-786D-4706-823E-5067905CF02E}" type="parTrans" cxnId="{7C746A2F-33A6-4B0A-AC1D-9D8083A567B6}">
      <dgm:prSet/>
      <dgm:spPr>
        <a:ln>
          <a:solidFill>
            <a:srgbClr val="001334"/>
          </a:solidFill>
        </a:ln>
      </dgm:spPr>
      <dgm:t>
        <a:bodyPr/>
        <a:lstStyle/>
        <a:p>
          <a:endParaRPr lang="es-ES" sz="1000">
            <a:latin typeface="Garamond" panose="02020404030301010803" pitchFamily="18" charset="0"/>
          </a:endParaRPr>
        </a:p>
      </dgm:t>
    </dgm:pt>
    <dgm:pt modelId="{E1A43D65-D633-496E-A14C-1A24A9290D6E}" type="sibTrans" cxnId="{7C746A2F-33A6-4B0A-AC1D-9D8083A567B6}">
      <dgm:prSet/>
      <dgm:spPr/>
      <dgm:t>
        <a:bodyPr/>
        <a:lstStyle/>
        <a:p>
          <a:endParaRPr lang="es-ES" sz="1000">
            <a:latin typeface="Garamond" panose="02020404030301010803" pitchFamily="18" charset="0"/>
          </a:endParaRPr>
        </a:p>
      </dgm:t>
    </dgm:pt>
    <dgm:pt modelId="{35460C94-088D-43F2-A4AA-E610F28AE2E8}">
      <dgm:prSet phldrT="[Texto]" custT="1"/>
      <dgm:spPr>
        <a:solidFill>
          <a:srgbClr val="FF8F09"/>
        </a:solidFill>
        <a:ln>
          <a:solidFill>
            <a:srgbClr val="001334"/>
          </a:solidFill>
        </a:ln>
      </dgm:spPr>
      <dgm:t>
        <a:bodyPr/>
        <a:lstStyle/>
        <a:p>
          <a:r>
            <a:rPr lang="es-ES" sz="1200" b="1" dirty="0" smtClean="0">
              <a:solidFill>
                <a:srgbClr val="001334"/>
              </a:solidFill>
              <a:latin typeface="Garamond" panose="02020404030301010803" pitchFamily="18" charset="0"/>
            </a:rPr>
            <a:t>Suele corresponder a momentos de fin de ciclo, en techos de mercado antes de que comiencen fuertes caídas.</a:t>
          </a:r>
          <a:endParaRPr lang="es-ES" sz="1200" b="1" dirty="0">
            <a:solidFill>
              <a:srgbClr val="001334"/>
            </a:solidFill>
            <a:latin typeface="Garamond" panose="02020404030301010803" pitchFamily="18" charset="0"/>
          </a:endParaRPr>
        </a:p>
      </dgm:t>
    </dgm:pt>
    <dgm:pt modelId="{50C385A3-F1BF-4EBE-86C3-B138EA31E300}" type="parTrans" cxnId="{521C3071-3D04-4B02-9969-248D7EAB00DB}">
      <dgm:prSet/>
      <dgm:spPr>
        <a:ln>
          <a:solidFill>
            <a:srgbClr val="001334"/>
          </a:solidFill>
        </a:ln>
      </dgm:spPr>
      <dgm:t>
        <a:bodyPr/>
        <a:lstStyle/>
        <a:p>
          <a:endParaRPr lang="es-ES" sz="1000">
            <a:latin typeface="Garamond" panose="02020404030301010803" pitchFamily="18" charset="0"/>
          </a:endParaRPr>
        </a:p>
      </dgm:t>
    </dgm:pt>
    <dgm:pt modelId="{8A148B43-E4FD-4E7D-8240-BA638E2D50DA}" type="sibTrans" cxnId="{521C3071-3D04-4B02-9969-248D7EAB00DB}">
      <dgm:prSet/>
      <dgm:spPr/>
      <dgm:t>
        <a:bodyPr/>
        <a:lstStyle/>
        <a:p>
          <a:endParaRPr lang="es-ES" sz="1000">
            <a:latin typeface="Garamond" panose="02020404030301010803" pitchFamily="18" charset="0"/>
          </a:endParaRPr>
        </a:p>
      </dgm:t>
    </dgm:pt>
    <dgm:pt modelId="{A868B04F-881E-4BC1-BAC1-44F1B1535652}">
      <dgm:prSet phldrT="[Texto]" custT="1"/>
      <dgm:spPr>
        <a:solidFill>
          <a:srgbClr val="FF8F09"/>
        </a:solidFill>
        <a:ln>
          <a:solidFill>
            <a:srgbClr val="001334"/>
          </a:solidFill>
        </a:ln>
      </dgm:spPr>
      <dgm:t>
        <a:bodyPr/>
        <a:lstStyle/>
        <a:p>
          <a:r>
            <a:rPr lang="es-ES" sz="1200" b="1" dirty="0" smtClean="0">
              <a:solidFill>
                <a:srgbClr val="001334"/>
              </a:solidFill>
              <a:latin typeface="Garamond" panose="02020404030301010803" pitchFamily="18" charset="0"/>
            </a:rPr>
            <a:t>Aplicaremos el IBT-T2 y el IBT-R.</a:t>
          </a:r>
          <a:endParaRPr lang="es-ES" sz="1200" b="1" dirty="0">
            <a:solidFill>
              <a:srgbClr val="001334"/>
            </a:solidFill>
            <a:latin typeface="Garamond" panose="02020404030301010803" pitchFamily="18" charset="0"/>
          </a:endParaRPr>
        </a:p>
      </dgm:t>
    </dgm:pt>
    <dgm:pt modelId="{3498BD2D-494F-4FEB-BDF7-01CBCA9DDBFE}" type="parTrans" cxnId="{4E839037-E7FD-4257-B01E-4F15EF84E416}">
      <dgm:prSet/>
      <dgm:spPr>
        <a:ln>
          <a:solidFill>
            <a:srgbClr val="001334"/>
          </a:solidFill>
        </a:ln>
      </dgm:spPr>
      <dgm:t>
        <a:bodyPr/>
        <a:lstStyle/>
        <a:p>
          <a:endParaRPr lang="es-ES" sz="1000">
            <a:latin typeface="Garamond" panose="02020404030301010803" pitchFamily="18" charset="0"/>
          </a:endParaRPr>
        </a:p>
      </dgm:t>
    </dgm:pt>
    <dgm:pt modelId="{9F47DEF6-1318-4070-AE8C-74E399244AAA}" type="sibTrans" cxnId="{4E839037-E7FD-4257-B01E-4F15EF84E416}">
      <dgm:prSet/>
      <dgm:spPr/>
      <dgm:t>
        <a:bodyPr/>
        <a:lstStyle/>
        <a:p>
          <a:endParaRPr lang="es-ES" sz="1000">
            <a:latin typeface="Garamond" panose="02020404030301010803" pitchFamily="18" charset="0"/>
          </a:endParaRPr>
        </a:p>
      </dgm:t>
    </dgm:pt>
    <dgm:pt modelId="{77986365-6579-4214-BA9F-AF5C5F7848F1}" type="pres">
      <dgm:prSet presAssocID="{CC5B0184-37DF-44D4-BB15-C9714E219598}" presName="hierChild1" presStyleCnt="0">
        <dgm:presLayoutVars>
          <dgm:orgChart val="1"/>
          <dgm:chPref val="1"/>
          <dgm:dir/>
          <dgm:animOne val="branch"/>
          <dgm:animLvl val="lvl"/>
          <dgm:resizeHandles/>
        </dgm:presLayoutVars>
      </dgm:prSet>
      <dgm:spPr/>
      <dgm:t>
        <a:bodyPr/>
        <a:lstStyle/>
        <a:p>
          <a:endParaRPr lang="es-ES"/>
        </a:p>
      </dgm:t>
    </dgm:pt>
    <dgm:pt modelId="{DB2F861B-1431-490C-A4ED-51B203470B0B}" type="pres">
      <dgm:prSet presAssocID="{FB0524C2-347D-487F-9A51-2813318C3048}" presName="hierRoot1" presStyleCnt="0">
        <dgm:presLayoutVars>
          <dgm:hierBranch val="init"/>
        </dgm:presLayoutVars>
      </dgm:prSet>
      <dgm:spPr/>
    </dgm:pt>
    <dgm:pt modelId="{4C6B4598-820C-40F0-AEC4-87EB2219D651}" type="pres">
      <dgm:prSet presAssocID="{FB0524C2-347D-487F-9A51-2813318C3048}" presName="rootComposite1" presStyleCnt="0"/>
      <dgm:spPr/>
    </dgm:pt>
    <dgm:pt modelId="{98E74F41-C60F-48ED-9AEE-BDE227DF2487}" type="pres">
      <dgm:prSet presAssocID="{FB0524C2-347D-487F-9A51-2813318C3048}" presName="rootText1" presStyleLbl="node0" presStyleIdx="0" presStyleCnt="1" custScaleX="354425" custScaleY="131158">
        <dgm:presLayoutVars>
          <dgm:chPref val="3"/>
        </dgm:presLayoutVars>
      </dgm:prSet>
      <dgm:spPr/>
      <dgm:t>
        <a:bodyPr/>
        <a:lstStyle/>
        <a:p>
          <a:endParaRPr lang="es-ES"/>
        </a:p>
      </dgm:t>
    </dgm:pt>
    <dgm:pt modelId="{5A45743E-5FD2-42C6-9F8A-FBE4234CB567}" type="pres">
      <dgm:prSet presAssocID="{FB0524C2-347D-487F-9A51-2813318C3048}" presName="rootConnector1" presStyleLbl="node1" presStyleIdx="0" presStyleCnt="0"/>
      <dgm:spPr/>
      <dgm:t>
        <a:bodyPr/>
        <a:lstStyle/>
        <a:p>
          <a:endParaRPr lang="es-ES"/>
        </a:p>
      </dgm:t>
    </dgm:pt>
    <dgm:pt modelId="{82F6BAFE-334A-4019-9EA9-99A43AA51E65}" type="pres">
      <dgm:prSet presAssocID="{FB0524C2-347D-487F-9A51-2813318C3048}" presName="hierChild2" presStyleCnt="0"/>
      <dgm:spPr/>
    </dgm:pt>
    <dgm:pt modelId="{AB7DDFA5-1FFF-4A55-B15F-C0EB2A81E09E}" type="pres">
      <dgm:prSet presAssocID="{417CB964-B788-4326-A64F-B8EE7ACEA8FE}" presName="Name37" presStyleLbl="parChTrans1D2" presStyleIdx="0" presStyleCnt="4"/>
      <dgm:spPr/>
      <dgm:t>
        <a:bodyPr/>
        <a:lstStyle/>
        <a:p>
          <a:endParaRPr lang="es-ES"/>
        </a:p>
      </dgm:t>
    </dgm:pt>
    <dgm:pt modelId="{F15B2CF7-61C0-44EE-BA34-B77DD96A9425}" type="pres">
      <dgm:prSet presAssocID="{B40729F8-AD73-4F9C-96D5-D4FFA21B671A}" presName="hierRoot2" presStyleCnt="0">
        <dgm:presLayoutVars>
          <dgm:hierBranch val="init"/>
        </dgm:presLayoutVars>
      </dgm:prSet>
      <dgm:spPr/>
    </dgm:pt>
    <dgm:pt modelId="{88542E3D-7EFC-470F-82F7-AC7D2E1C8375}" type="pres">
      <dgm:prSet presAssocID="{B40729F8-AD73-4F9C-96D5-D4FFA21B671A}" presName="rootComposite" presStyleCnt="0"/>
      <dgm:spPr/>
    </dgm:pt>
    <dgm:pt modelId="{FF220703-D632-4444-93CE-B116C480AA90}" type="pres">
      <dgm:prSet presAssocID="{B40729F8-AD73-4F9C-96D5-D4FFA21B671A}" presName="rootText" presStyleLbl="node2" presStyleIdx="0" presStyleCnt="4" custScaleY="88279">
        <dgm:presLayoutVars>
          <dgm:chPref val="3"/>
        </dgm:presLayoutVars>
      </dgm:prSet>
      <dgm:spPr/>
      <dgm:t>
        <a:bodyPr/>
        <a:lstStyle/>
        <a:p>
          <a:endParaRPr lang="es-ES"/>
        </a:p>
      </dgm:t>
    </dgm:pt>
    <dgm:pt modelId="{44B062A2-6796-4120-8D58-DC27A875D2B5}" type="pres">
      <dgm:prSet presAssocID="{B40729F8-AD73-4F9C-96D5-D4FFA21B671A}" presName="rootConnector" presStyleLbl="node2" presStyleIdx="0" presStyleCnt="4"/>
      <dgm:spPr/>
      <dgm:t>
        <a:bodyPr/>
        <a:lstStyle/>
        <a:p>
          <a:endParaRPr lang="es-ES"/>
        </a:p>
      </dgm:t>
    </dgm:pt>
    <dgm:pt modelId="{05EFC174-8492-42BB-8766-4D3004E5F58A}" type="pres">
      <dgm:prSet presAssocID="{B40729F8-AD73-4F9C-96D5-D4FFA21B671A}" presName="hierChild4" presStyleCnt="0"/>
      <dgm:spPr/>
    </dgm:pt>
    <dgm:pt modelId="{396E9751-DD57-43F1-9B99-0AB2539DFFD4}" type="pres">
      <dgm:prSet presAssocID="{3102DC46-4FC4-4C98-BC46-0F6F25B6D953}" presName="Name37" presStyleLbl="parChTrans1D3" presStyleIdx="0" presStyleCnt="4"/>
      <dgm:spPr/>
      <dgm:t>
        <a:bodyPr/>
        <a:lstStyle/>
        <a:p>
          <a:endParaRPr lang="es-ES"/>
        </a:p>
      </dgm:t>
    </dgm:pt>
    <dgm:pt modelId="{58C6C99C-62B6-4AC3-9F8D-07439ECD952D}" type="pres">
      <dgm:prSet presAssocID="{77B349FB-1837-4E35-B93A-86AC87020B5E}" presName="hierRoot2" presStyleCnt="0">
        <dgm:presLayoutVars>
          <dgm:hierBranch val="init"/>
        </dgm:presLayoutVars>
      </dgm:prSet>
      <dgm:spPr/>
    </dgm:pt>
    <dgm:pt modelId="{52433289-D440-4036-A248-685262C02525}" type="pres">
      <dgm:prSet presAssocID="{77B349FB-1837-4E35-B93A-86AC87020B5E}" presName="rootComposite" presStyleCnt="0"/>
      <dgm:spPr/>
    </dgm:pt>
    <dgm:pt modelId="{F61638E2-6A5B-4E9E-B67E-F2FD85A95757}" type="pres">
      <dgm:prSet presAssocID="{77B349FB-1837-4E35-B93A-86AC87020B5E}" presName="rootText" presStyleLbl="node3" presStyleIdx="0" presStyleCnt="4" custScaleY="153467">
        <dgm:presLayoutVars>
          <dgm:chPref val="3"/>
        </dgm:presLayoutVars>
      </dgm:prSet>
      <dgm:spPr/>
      <dgm:t>
        <a:bodyPr/>
        <a:lstStyle/>
        <a:p>
          <a:endParaRPr lang="es-ES"/>
        </a:p>
      </dgm:t>
    </dgm:pt>
    <dgm:pt modelId="{3EC9F1C5-41F0-44EB-AC48-A5D63D347840}" type="pres">
      <dgm:prSet presAssocID="{77B349FB-1837-4E35-B93A-86AC87020B5E}" presName="rootConnector" presStyleLbl="node3" presStyleIdx="0" presStyleCnt="4"/>
      <dgm:spPr/>
      <dgm:t>
        <a:bodyPr/>
        <a:lstStyle/>
        <a:p>
          <a:endParaRPr lang="es-ES"/>
        </a:p>
      </dgm:t>
    </dgm:pt>
    <dgm:pt modelId="{FFB2E676-5E2F-4514-907E-06D08C59CC51}" type="pres">
      <dgm:prSet presAssocID="{77B349FB-1837-4E35-B93A-86AC87020B5E}" presName="hierChild4" presStyleCnt="0"/>
      <dgm:spPr/>
    </dgm:pt>
    <dgm:pt modelId="{1DD3C553-B5C3-47CE-9710-86328E7BDC5B}" type="pres">
      <dgm:prSet presAssocID="{77B349FB-1837-4E35-B93A-86AC87020B5E}" presName="hierChild5" presStyleCnt="0"/>
      <dgm:spPr/>
    </dgm:pt>
    <dgm:pt modelId="{F694B0D6-1313-4AF8-8D43-7126A047DF83}" type="pres">
      <dgm:prSet presAssocID="{B40729F8-AD73-4F9C-96D5-D4FFA21B671A}" presName="hierChild5" presStyleCnt="0"/>
      <dgm:spPr/>
    </dgm:pt>
    <dgm:pt modelId="{6819C965-7833-4AD2-96DA-5D321FA65201}" type="pres">
      <dgm:prSet presAssocID="{7B52E0ED-D963-4B97-B234-3256F8873217}" presName="Name37" presStyleLbl="parChTrans1D2" presStyleIdx="1" presStyleCnt="4"/>
      <dgm:spPr/>
      <dgm:t>
        <a:bodyPr/>
        <a:lstStyle/>
        <a:p>
          <a:endParaRPr lang="es-ES"/>
        </a:p>
      </dgm:t>
    </dgm:pt>
    <dgm:pt modelId="{CD9F7FC9-8094-4206-931B-7C109B30095B}" type="pres">
      <dgm:prSet presAssocID="{F1F58FFC-C63D-4943-BAA2-B837A8F94BB8}" presName="hierRoot2" presStyleCnt="0">
        <dgm:presLayoutVars>
          <dgm:hierBranch val="init"/>
        </dgm:presLayoutVars>
      </dgm:prSet>
      <dgm:spPr/>
    </dgm:pt>
    <dgm:pt modelId="{6475E917-63C3-40F8-840A-552C7E60C89A}" type="pres">
      <dgm:prSet presAssocID="{F1F58FFC-C63D-4943-BAA2-B837A8F94BB8}" presName="rootComposite" presStyleCnt="0"/>
      <dgm:spPr/>
    </dgm:pt>
    <dgm:pt modelId="{C40F1C9C-1754-4CF6-8810-A28E8C1B7B9D}" type="pres">
      <dgm:prSet presAssocID="{F1F58FFC-C63D-4943-BAA2-B837A8F94BB8}" presName="rootText" presStyleLbl="node2" presStyleIdx="1" presStyleCnt="4" custScaleY="88279">
        <dgm:presLayoutVars>
          <dgm:chPref val="3"/>
        </dgm:presLayoutVars>
      </dgm:prSet>
      <dgm:spPr/>
      <dgm:t>
        <a:bodyPr/>
        <a:lstStyle/>
        <a:p>
          <a:endParaRPr lang="es-ES"/>
        </a:p>
      </dgm:t>
    </dgm:pt>
    <dgm:pt modelId="{ACA4BDF3-185E-475B-B09F-566050B90017}" type="pres">
      <dgm:prSet presAssocID="{F1F58FFC-C63D-4943-BAA2-B837A8F94BB8}" presName="rootConnector" presStyleLbl="node2" presStyleIdx="1" presStyleCnt="4"/>
      <dgm:spPr/>
      <dgm:t>
        <a:bodyPr/>
        <a:lstStyle/>
        <a:p>
          <a:endParaRPr lang="es-ES"/>
        </a:p>
      </dgm:t>
    </dgm:pt>
    <dgm:pt modelId="{98309A44-9CCA-4062-8254-4E3C9A9B0094}" type="pres">
      <dgm:prSet presAssocID="{F1F58FFC-C63D-4943-BAA2-B837A8F94BB8}" presName="hierChild4" presStyleCnt="0"/>
      <dgm:spPr/>
    </dgm:pt>
    <dgm:pt modelId="{DD3AB3B8-61E4-4FF7-A7A1-15F48C6BAB63}" type="pres">
      <dgm:prSet presAssocID="{0FD03F0B-786D-4706-823E-5067905CF02E}" presName="Name37" presStyleLbl="parChTrans1D3" presStyleIdx="1" presStyleCnt="4"/>
      <dgm:spPr/>
      <dgm:t>
        <a:bodyPr/>
        <a:lstStyle/>
        <a:p>
          <a:endParaRPr lang="es-ES"/>
        </a:p>
      </dgm:t>
    </dgm:pt>
    <dgm:pt modelId="{8BBF4A6F-4F4F-4AE5-954B-71C72B02069B}" type="pres">
      <dgm:prSet presAssocID="{7930FF0C-2798-49AA-8C0A-492C752F2567}" presName="hierRoot2" presStyleCnt="0">
        <dgm:presLayoutVars>
          <dgm:hierBranch val="init"/>
        </dgm:presLayoutVars>
      </dgm:prSet>
      <dgm:spPr/>
    </dgm:pt>
    <dgm:pt modelId="{1B370AD2-A4A7-43BF-B2CB-EC76AB437DC0}" type="pres">
      <dgm:prSet presAssocID="{7930FF0C-2798-49AA-8C0A-492C752F2567}" presName="rootComposite" presStyleCnt="0"/>
      <dgm:spPr/>
    </dgm:pt>
    <dgm:pt modelId="{CFEBE745-B843-47B6-ABAC-5742D00C5AED}" type="pres">
      <dgm:prSet presAssocID="{7930FF0C-2798-49AA-8C0A-492C752F2567}" presName="rootText" presStyleLbl="node3" presStyleIdx="1" presStyleCnt="4" custScaleY="153467">
        <dgm:presLayoutVars>
          <dgm:chPref val="3"/>
        </dgm:presLayoutVars>
      </dgm:prSet>
      <dgm:spPr/>
      <dgm:t>
        <a:bodyPr/>
        <a:lstStyle/>
        <a:p>
          <a:endParaRPr lang="es-ES"/>
        </a:p>
      </dgm:t>
    </dgm:pt>
    <dgm:pt modelId="{1AAC1092-FD82-4BFF-85E4-F0C1494C25FB}" type="pres">
      <dgm:prSet presAssocID="{7930FF0C-2798-49AA-8C0A-492C752F2567}" presName="rootConnector" presStyleLbl="node3" presStyleIdx="1" presStyleCnt="4"/>
      <dgm:spPr/>
      <dgm:t>
        <a:bodyPr/>
        <a:lstStyle/>
        <a:p>
          <a:endParaRPr lang="es-ES"/>
        </a:p>
      </dgm:t>
    </dgm:pt>
    <dgm:pt modelId="{20F8AB77-D628-4EEE-A247-42218F00B61C}" type="pres">
      <dgm:prSet presAssocID="{7930FF0C-2798-49AA-8C0A-492C752F2567}" presName="hierChild4" presStyleCnt="0"/>
      <dgm:spPr/>
    </dgm:pt>
    <dgm:pt modelId="{7873F344-BC1C-4E48-9097-287A95DCC4A9}" type="pres">
      <dgm:prSet presAssocID="{7930FF0C-2798-49AA-8C0A-492C752F2567}" presName="hierChild5" presStyleCnt="0"/>
      <dgm:spPr/>
    </dgm:pt>
    <dgm:pt modelId="{291290C3-E136-4FCC-87A3-AF10EDAAB6C2}" type="pres">
      <dgm:prSet presAssocID="{F1F58FFC-C63D-4943-BAA2-B837A8F94BB8}" presName="hierChild5" presStyleCnt="0"/>
      <dgm:spPr/>
    </dgm:pt>
    <dgm:pt modelId="{C38BEBFE-99A0-4527-8BCB-5B0C0E161320}" type="pres">
      <dgm:prSet presAssocID="{7C5D8389-B1BB-4405-8F37-3DBF2EDDE9BA}" presName="Name37" presStyleLbl="parChTrans1D2" presStyleIdx="2" presStyleCnt="4"/>
      <dgm:spPr/>
      <dgm:t>
        <a:bodyPr/>
        <a:lstStyle/>
        <a:p>
          <a:endParaRPr lang="es-ES"/>
        </a:p>
      </dgm:t>
    </dgm:pt>
    <dgm:pt modelId="{8DB323D1-47E7-4CC3-9A47-A13CB9BE02C0}" type="pres">
      <dgm:prSet presAssocID="{5C5B8C50-283C-4B66-9AB4-C1535685B4F7}" presName="hierRoot2" presStyleCnt="0">
        <dgm:presLayoutVars>
          <dgm:hierBranch val="init"/>
        </dgm:presLayoutVars>
      </dgm:prSet>
      <dgm:spPr/>
    </dgm:pt>
    <dgm:pt modelId="{4DCD49D7-EEBC-469A-98C6-41F8802F505F}" type="pres">
      <dgm:prSet presAssocID="{5C5B8C50-283C-4B66-9AB4-C1535685B4F7}" presName="rootComposite" presStyleCnt="0"/>
      <dgm:spPr/>
    </dgm:pt>
    <dgm:pt modelId="{A3B01A07-9AAD-4845-8445-C8E0F635C504}" type="pres">
      <dgm:prSet presAssocID="{5C5B8C50-283C-4B66-9AB4-C1535685B4F7}" presName="rootText" presStyleLbl="node2" presStyleIdx="2" presStyleCnt="4" custScaleY="88279">
        <dgm:presLayoutVars>
          <dgm:chPref val="3"/>
        </dgm:presLayoutVars>
      </dgm:prSet>
      <dgm:spPr/>
      <dgm:t>
        <a:bodyPr/>
        <a:lstStyle/>
        <a:p>
          <a:endParaRPr lang="es-ES"/>
        </a:p>
      </dgm:t>
    </dgm:pt>
    <dgm:pt modelId="{EBB9BC15-FF07-40B2-9FCA-514752478225}" type="pres">
      <dgm:prSet presAssocID="{5C5B8C50-283C-4B66-9AB4-C1535685B4F7}" presName="rootConnector" presStyleLbl="node2" presStyleIdx="2" presStyleCnt="4"/>
      <dgm:spPr/>
      <dgm:t>
        <a:bodyPr/>
        <a:lstStyle/>
        <a:p>
          <a:endParaRPr lang="es-ES"/>
        </a:p>
      </dgm:t>
    </dgm:pt>
    <dgm:pt modelId="{59A2C631-D9F4-44DC-9B38-326FEF2D0362}" type="pres">
      <dgm:prSet presAssocID="{5C5B8C50-283C-4B66-9AB4-C1535685B4F7}" presName="hierChild4" presStyleCnt="0"/>
      <dgm:spPr/>
    </dgm:pt>
    <dgm:pt modelId="{6DDB17A2-58B8-4D71-98FF-CAEC044EC988}" type="pres">
      <dgm:prSet presAssocID="{50C385A3-F1BF-4EBE-86C3-B138EA31E300}" presName="Name37" presStyleLbl="parChTrans1D3" presStyleIdx="2" presStyleCnt="4"/>
      <dgm:spPr/>
      <dgm:t>
        <a:bodyPr/>
        <a:lstStyle/>
        <a:p>
          <a:endParaRPr lang="es-ES"/>
        </a:p>
      </dgm:t>
    </dgm:pt>
    <dgm:pt modelId="{2AC0B146-193F-47B9-8FFB-A0C3C9C2CF0C}" type="pres">
      <dgm:prSet presAssocID="{35460C94-088D-43F2-A4AA-E610F28AE2E8}" presName="hierRoot2" presStyleCnt="0">
        <dgm:presLayoutVars>
          <dgm:hierBranch val="init"/>
        </dgm:presLayoutVars>
      </dgm:prSet>
      <dgm:spPr/>
    </dgm:pt>
    <dgm:pt modelId="{1FA78B17-FE04-4687-81F2-2824E8FCD1DB}" type="pres">
      <dgm:prSet presAssocID="{35460C94-088D-43F2-A4AA-E610F28AE2E8}" presName="rootComposite" presStyleCnt="0"/>
      <dgm:spPr/>
    </dgm:pt>
    <dgm:pt modelId="{1B3DA7BA-8071-4505-83EC-FF0827EB7334}" type="pres">
      <dgm:prSet presAssocID="{35460C94-088D-43F2-A4AA-E610F28AE2E8}" presName="rootText" presStyleLbl="node3" presStyleIdx="2" presStyleCnt="4" custScaleY="153467">
        <dgm:presLayoutVars>
          <dgm:chPref val="3"/>
        </dgm:presLayoutVars>
      </dgm:prSet>
      <dgm:spPr/>
      <dgm:t>
        <a:bodyPr/>
        <a:lstStyle/>
        <a:p>
          <a:endParaRPr lang="es-ES"/>
        </a:p>
      </dgm:t>
    </dgm:pt>
    <dgm:pt modelId="{E33B761F-6DD4-453D-9E99-038DCA142BBA}" type="pres">
      <dgm:prSet presAssocID="{35460C94-088D-43F2-A4AA-E610F28AE2E8}" presName="rootConnector" presStyleLbl="node3" presStyleIdx="2" presStyleCnt="4"/>
      <dgm:spPr/>
      <dgm:t>
        <a:bodyPr/>
        <a:lstStyle/>
        <a:p>
          <a:endParaRPr lang="es-ES"/>
        </a:p>
      </dgm:t>
    </dgm:pt>
    <dgm:pt modelId="{A0B82B31-0220-4469-84F2-9B9CA0EB5F83}" type="pres">
      <dgm:prSet presAssocID="{35460C94-088D-43F2-A4AA-E610F28AE2E8}" presName="hierChild4" presStyleCnt="0"/>
      <dgm:spPr/>
    </dgm:pt>
    <dgm:pt modelId="{63A6A948-3573-4465-AEC8-B95500A0889A}" type="pres">
      <dgm:prSet presAssocID="{35460C94-088D-43F2-A4AA-E610F28AE2E8}" presName="hierChild5" presStyleCnt="0"/>
      <dgm:spPr/>
    </dgm:pt>
    <dgm:pt modelId="{D8A13EF3-0DC7-4F7C-A745-A63FEBE02399}" type="pres">
      <dgm:prSet presAssocID="{5C5B8C50-283C-4B66-9AB4-C1535685B4F7}" presName="hierChild5" presStyleCnt="0"/>
      <dgm:spPr/>
    </dgm:pt>
    <dgm:pt modelId="{7086CAAD-433D-445F-A923-BDAE039E073A}" type="pres">
      <dgm:prSet presAssocID="{02F9040F-54DB-4AF4-89E6-214E8D4D9B9E}" presName="Name37" presStyleLbl="parChTrans1D2" presStyleIdx="3" presStyleCnt="4"/>
      <dgm:spPr/>
      <dgm:t>
        <a:bodyPr/>
        <a:lstStyle/>
        <a:p>
          <a:endParaRPr lang="es-ES"/>
        </a:p>
      </dgm:t>
    </dgm:pt>
    <dgm:pt modelId="{23CD0F2A-D7B2-47F2-B3A6-CA42EDE239FB}" type="pres">
      <dgm:prSet presAssocID="{7DEF32E5-AE9B-48D3-86CA-F70E8F9A69BC}" presName="hierRoot2" presStyleCnt="0">
        <dgm:presLayoutVars>
          <dgm:hierBranch val="init"/>
        </dgm:presLayoutVars>
      </dgm:prSet>
      <dgm:spPr/>
    </dgm:pt>
    <dgm:pt modelId="{273C7082-061C-48F0-A631-430CB7DE1595}" type="pres">
      <dgm:prSet presAssocID="{7DEF32E5-AE9B-48D3-86CA-F70E8F9A69BC}" presName="rootComposite" presStyleCnt="0"/>
      <dgm:spPr/>
    </dgm:pt>
    <dgm:pt modelId="{5A8AE261-3B34-4E41-AF73-FA5B3295A893}" type="pres">
      <dgm:prSet presAssocID="{7DEF32E5-AE9B-48D3-86CA-F70E8F9A69BC}" presName="rootText" presStyleLbl="node2" presStyleIdx="3" presStyleCnt="4" custScaleY="88279">
        <dgm:presLayoutVars>
          <dgm:chPref val="3"/>
        </dgm:presLayoutVars>
      </dgm:prSet>
      <dgm:spPr/>
      <dgm:t>
        <a:bodyPr/>
        <a:lstStyle/>
        <a:p>
          <a:endParaRPr lang="es-ES"/>
        </a:p>
      </dgm:t>
    </dgm:pt>
    <dgm:pt modelId="{22D0125B-2D2A-4353-BE71-5176D1F5CA24}" type="pres">
      <dgm:prSet presAssocID="{7DEF32E5-AE9B-48D3-86CA-F70E8F9A69BC}" presName="rootConnector" presStyleLbl="node2" presStyleIdx="3" presStyleCnt="4"/>
      <dgm:spPr/>
      <dgm:t>
        <a:bodyPr/>
        <a:lstStyle/>
        <a:p>
          <a:endParaRPr lang="es-ES"/>
        </a:p>
      </dgm:t>
    </dgm:pt>
    <dgm:pt modelId="{63187281-F5CD-4272-97AB-B2E1B41CD1E8}" type="pres">
      <dgm:prSet presAssocID="{7DEF32E5-AE9B-48D3-86CA-F70E8F9A69BC}" presName="hierChild4" presStyleCnt="0"/>
      <dgm:spPr/>
    </dgm:pt>
    <dgm:pt modelId="{DE1EE71D-49DB-4C5F-B96C-29D08FEB50A8}" type="pres">
      <dgm:prSet presAssocID="{3498BD2D-494F-4FEB-BDF7-01CBCA9DDBFE}" presName="Name37" presStyleLbl="parChTrans1D3" presStyleIdx="3" presStyleCnt="4"/>
      <dgm:spPr/>
      <dgm:t>
        <a:bodyPr/>
        <a:lstStyle/>
        <a:p>
          <a:endParaRPr lang="es-ES"/>
        </a:p>
      </dgm:t>
    </dgm:pt>
    <dgm:pt modelId="{0AD1FB01-7647-4D6A-8FA5-3CFED9CE09FF}" type="pres">
      <dgm:prSet presAssocID="{A868B04F-881E-4BC1-BAC1-44F1B1535652}" presName="hierRoot2" presStyleCnt="0">
        <dgm:presLayoutVars>
          <dgm:hierBranch val="init"/>
        </dgm:presLayoutVars>
      </dgm:prSet>
      <dgm:spPr/>
    </dgm:pt>
    <dgm:pt modelId="{3547C6FF-8C10-4EF8-ACE1-476D66E2EAB8}" type="pres">
      <dgm:prSet presAssocID="{A868B04F-881E-4BC1-BAC1-44F1B1535652}" presName="rootComposite" presStyleCnt="0"/>
      <dgm:spPr/>
    </dgm:pt>
    <dgm:pt modelId="{179956A6-447C-4176-907B-5DC50B8152D7}" type="pres">
      <dgm:prSet presAssocID="{A868B04F-881E-4BC1-BAC1-44F1B1535652}" presName="rootText" presStyleLbl="node3" presStyleIdx="3" presStyleCnt="4" custScaleY="153467">
        <dgm:presLayoutVars>
          <dgm:chPref val="3"/>
        </dgm:presLayoutVars>
      </dgm:prSet>
      <dgm:spPr/>
      <dgm:t>
        <a:bodyPr/>
        <a:lstStyle/>
        <a:p>
          <a:endParaRPr lang="es-ES"/>
        </a:p>
      </dgm:t>
    </dgm:pt>
    <dgm:pt modelId="{6AEE7E56-09E6-41AA-827C-FEF5E6F4C119}" type="pres">
      <dgm:prSet presAssocID="{A868B04F-881E-4BC1-BAC1-44F1B1535652}" presName="rootConnector" presStyleLbl="node3" presStyleIdx="3" presStyleCnt="4"/>
      <dgm:spPr/>
      <dgm:t>
        <a:bodyPr/>
        <a:lstStyle/>
        <a:p>
          <a:endParaRPr lang="es-ES"/>
        </a:p>
      </dgm:t>
    </dgm:pt>
    <dgm:pt modelId="{1827600A-9CC0-409F-A277-8ACFEB75EB0A}" type="pres">
      <dgm:prSet presAssocID="{A868B04F-881E-4BC1-BAC1-44F1B1535652}" presName="hierChild4" presStyleCnt="0"/>
      <dgm:spPr/>
    </dgm:pt>
    <dgm:pt modelId="{18A7F23C-6AD3-49CA-B468-A88FFE5D0F1B}" type="pres">
      <dgm:prSet presAssocID="{A868B04F-881E-4BC1-BAC1-44F1B1535652}" presName="hierChild5" presStyleCnt="0"/>
      <dgm:spPr/>
    </dgm:pt>
    <dgm:pt modelId="{FDDDA7C3-270F-41BC-9816-7B6E4E969343}" type="pres">
      <dgm:prSet presAssocID="{7DEF32E5-AE9B-48D3-86CA-F70E8F9A69BC}" presName="hierChild5" presStyleCnt="0"/>
      <dgm:spPr/>
    </dgm:pt>
    <dgm:pt modelId="{F45CCE00-CC3A-49B5-8481-9CD63DD5C011}" type="pres">
      <dgm:prSet presAssocID="{FB0524C2-347D-487F-9A51-2813318C3048}" presName="hierChild3" presStyleCnt="0"/>
      <dgm:spPr/>
    </dgm:pt>
  </dgm:ptLst>
  <dgm:cxnLst>
    <dgm:cxn modelId="{7C746A2F-33A6-4B0A-AC1D-9D8083A567B6}" srcId="{F1F58FFC-C63D-4943-BAA2-B837A8F94BB8}" destId="{7930FF0C-2798-49AA-8C0A-492C752F2567}" srcOrd="0" destOrd="0" parTransId="{0FD03F0B-786D-4706-823E-5067905CF02E}" sibTransId="{E1A43D65-D633-496E-A14C-1A24A9290D6E}"/>
    <dgm:cxn modelId="{47F96DB7-D9FA-462D-A9B3-4853A9699D8E}" type="presOf" srcId="{FB0524C2-347D-487F-9A51-2813318C3048}" destId="{5A45743E-5FD2-42C6-9F8A-FBE4234CB567}" srcOrd="1" destOrd="0" presId="urn:microsoft.com/office/officeart/2005/8/layout/orgChart1"/>
    <dgm:cxn modelId="{220CF071-CDA6-4F30-B20C-CA9F4C7446ED}" type="presOf" srcId="{B40729F8-AD73-4F9C-96D5-D4FFA21B671A}" destId="{44B062A2-6796-4120-8D58-DC27A875D2B5}" srcOrd="1" destOrd="0" presId="urn:microsoft.com/office/officeart/2005/8/layout/orgChart1"/>
    <dgm:cxn modelId="{62FD73E9-C01B-4766-A666-145177E7534B}" type="presOf" srcId="{CC5B0184-37DF-44D4-BB15-C9714E219598}" destId="{77986365-6579-4214-BA9F-AF5C5F7848F1}" srcOrd="0" destOrd="0" presId="urn:microsoft.com/office/officeart/2005/8/layout/orgChart1"/>
    <dgm:cxn modelId="{A19469C1-81E9-428D-9502-B9CBC6F7867E}" type="presOf" srcId="{7B52E0ED-D963-4B97-B234-3256F8873217}" destId="{6819C965-7833-4AD2-96DA-5D321FA65201}" srcOrd="0" destOrd="0" presId="urn:microsoft.com/office/officeart/2005/8/layout/orgChart1"/>
    <dgm:cxn modelId="{964A2C04-8D2B-4F7C-BD0F-9497BA3F8036}" type="presOf" srcId="{5C5B8C50-283C-4B66-9AB4-C1535685B4F7}" destId="{A3B01A07-9AAD-4845-8445-C8E0F635C504}" srcOrd="0" destOrd="0" presId="urn:microsoft.com/office/officeart/2005/8/layout/orgChart1"/>
    <dgm:cxn modelId="{D6745CA9-2D08-4C21-A28C-570DF37AE717}" type="presOf" srcId="{F1F58FFC-C63D-4943-BAA2-B837A8F94BB8}" destId="{C40F1C9C-1754-4CF6-8810-A28E8C1B7B9D}" srcOrd="0" destOrd="0" presId="urn:microsoft.com/office/officeart/2005/8/layout/orgChart1"/>
    <dgm:cxn modelId="{923DF17A-D856-49DE-8F87-B8635E594981}" type="presOf" srcId="{7C5D8389-B1BB-4405-8F37-3DBF2EDDE9BA}" destId="{C38BEBFE-99A0-4527-8BCB-5B0C0E161320}" srcOrd="0" destOrd="0" presId="urn:microsoft.com/office/officeart/2005/8/layout/orgChart1"/>
    <dgm:cxn modelId="{BA8E3BFD-0607-480C-964A-D206523BAA07}" srcId="{FB0524C2-347D-487F-9A51-2813318C3048}" destId="{5C5B8C50-283C-4B66-9AB4-C1535685B4F7}" srcOrd="2" destOrd="0" parTransId="{7C5D8389-B1BB-4405-8F37-3DBF2EDDE9BA}" sibTransId="{56000D1D-B3A0-4808-9FAE-070E11C86902}"/>
    <dgm:cxn modelId="{362619CC-D598-44B8-A591-10B05F41DD01}" type="presOf" srcId="{FB0524C2-347D-487F-9A51-2813318C3048}" destId="{98E74F41-C60F-48ED-9AEE-BDE227DF2487}" srcOrd="0" destOrd="0" presId="urn:microsoft.com/office/officeart/2005/8/layout/orgChart1"/>
    <dgm:cxn modelId="{D8277AF0-99CB-4F41-83EC-2964042AA026}" type="presOf" srcId="{50C385A3-F1BF-4EBE-86C3-B138EA31E300}" destId="{6DDB17A2-58B8-4D71-98FF-CAEC044EC988}" srcOrd="0" destOrd="0" presId="urn:microsoft.com/office/officeart/2005/8/layout/orgChart1"/>
    <dgm:cxn modelId="{FC21B4C2-1AE2-4DCD-BDB9-A8646ABBED5E}" type="presOf" srcId="{7DEF32E5-AE9B-48D3-86CA-F70E8F9A69BC}" destId="{5A8AE261-3B34-4E41-AF73-FA5B3295A893}" srcOrd="0" destOrd="0" presId="urn:microsoft.com/office/officeart/2005/8/layout/orgChart1"/>
    <dgm:cxn modelId="{0AC14337-4485-4A33-830C-2332F2735884}" type="presOf" srcId="{35460C94-088D-43F2-A4AA-E610F28AE2E8}" destId="{1B3DA7BA-8071-4505-83EC-FF0827EB7334}" srcOrd="0" destOrd="0" presId="urn:microsoft.com/office/officeart/2005/8/layout/orgChart1"/>
    <dgm:cxn modelId="{E55B4AC7-32CF-4AE0-A66A-8AB34029CC33}" type="presOf" srcId="{0FD03F0B-786D-4706-823E-5067905CF02E}" destId="{DD3AB3B8-61E4-4FF7-A7A1-15F48C6BAB63}" srcOrd="0" destOrd="0" presId="urn:microsoft.com/office/officeart/2005/8/layout/orgChart1"/>
    <dgm:cxn modelId="{51E8A767-5EBE-4019-B7A9-D707EB88C955}" type="presOf" srcId="{B40729F8-AD73-4F9C-96D5-D4FFA21B671A}" destId="{FF220703-D632-4444-93CE-B116C480AA90}" srcOrd="0" destOrd="0" presId="urn:microsoft.com/office/officeart/2005/8/layout/orgChart1"/>
    <dgm:cxn modelId="{521C3071-3D04-4B02-9969-248D7EAB00DB}" srcId="{5C5B8C50-283C-4B66-9AB4-C1535685B4F7}" destId="{35460C94-088D-43F2-A4AA-E610F28AE2E8}" srcOrd="0" destOrd="0" parTransId="{50C385A3-F1BF-4EBE-86C3-B138EA31E300}" sibTransId="{8A148B43-E4FD-4E7D-8240-BA638E2D50DA}"/>
    <dgm:cxn modelId="{4C0B795E-6C4B-4B6F-8A54-54F7882DCF27}" type="presOf" srcId="{3498BD2D-494F-4FEB-BDF7-01CBCA9DDBFE}" destId="{DE1EE71D-49DB-4C5F-B96C-29D08FEB50A8}" srcOrd="0" destOrd="0" presId="urn:microsoft.com/office/officeart/2005/8/layout/orgChart1"/>
    <dgm:cxn modelId="{D2541F86-8A5A-40C1-9F00-3B70D5E68E5C}" type="presOf" srcId="{7930FF0C-2798-49AA-8C0A-492C752F2567}" destId="{1AAC1092-FD82-4BFF-85E4-F0C1494C25FB}" srcOrd="1" destOrd="0" presId="urn:microsoft.com/office/officeart/2005/8/layout/orgChart1"/>
    <dgm:cxn modelId="{4F90F2EB-9D0C-455C-9D5C-42AEC599B9BE}" type="presOf" srcId="{A868B04F-881E-4BC1-BAC1-44F1B1535652}" destId="{179956A6-447C-4176-907B-5DC50B8152D7}" srcOrd="0" destOrd="0" presId="urn:microsoft.com/office/officeart/2005/8/layout/orgChart1"/>
    <dgm:cxn modelId="{C55AE067-9A5E-4508-A2BF-21386E33B244}" srcId="{B40729F8-AD73-4F9C-96D5-D4FFA21B671A}" destId="{77B349FB-1837-4E35-B93A-86AC87020B5E}" srcOrd="0" destOrd="0" parTransId="{3102DC46-4FC4-4C98-BC46-0F6F25B6D953}" sibTransId="{9F5BAF6E-7DFF-4909-B0A5-F8CA0E9250D8}"/>
    <dgm:cxn modelId="{3EEECD6B-876C-4B53-8179-14997D13B2E4}" type="presOf" srcId="{A868B04F-881E-4BC1-BAC1-44F1B1535652}" destId="{6AEE7E56-09E6-41AA-827C-FEF5E6F4C119}" srcOrd="1" destOrd="0" presId="urn:microsoft.com/office/officeart/2005/8/layout/orgChart1"/>
    <dgm:cxn modelId="{7EFDC346-162D-4C31-B82E-B63D13033326}" srcId="{CC5B0184-37DF-44D4-BB15-C9714E219598}" destId="{FB0524C2-347D-487F-9A51-2813318C3048}" srcOrd="0" destOrd="0" parTransId="{CC71A95B-3DB1-485B-8B6A-B75C60D28739}" sibTransId="{DBA11B27-AF06-457C-9150-49A13CA4E5D8}"/>
    <dgm:cxn modelId="{8ACB02FB-A5BC-47E2-8260-D94AEA8C2379}" type="presOf" srcId="{7DEF32E5-AE9B-48D3-86CA-F70E8F9A69BC}" destId="{22D0125B-2D2A-4353-BE71-5176D1F5CA24}" srcOrd="1" destOrd="0" presId="urn:microsoft.com/office/officeart/2005/8/layout/orgChart1"/>
    <dgm:cxn modelId="{9A32FFE5-103B-49B7-A6E0-4382D39C1FDE}" type="presOf" srcId="{F1F58FFC-C63D-4943-BAA2-B837A8F94BB8}" destId="{ACA4BDF3-185E-475B-B09F-566050B90017}" srcOrd="1" destOrd="0" presId="urn:microsoft.com/office/officeart/2005/8/layout/orgChart1"/>
    <dgm:cxn modelId="{A8E25332-D68D-46CE-8CE1-4AE337572F4D}" type="presOf" srcId="{7930FF0C-2798-49AA-8C0A-492C752F2567}" destId="{CFEBE745-B843-47B6-ABAC-5742D00C5AED}" srcOrd="0" destOrd="0" presId="urn:microsoft.com/office/officeart/2005/8/layout/orgChart1"/>
    <dgm:cxn modelId="{263E5169-1501-4505-8F03-CCB9B951065E}" srcId="{FB0524C2-347D-487F-9A51-2813318C3048}" destId="{7DEF32E5-AE9B-48D3-86CA-F70E8F9A69BC}" srcOrd="3" destOrd="0" parTransId="{02F9040F-54DB-4AF4-89E6-214E8D4D9B9E}" sibTransId="{5FDFDF0D-8C95-4028-A0DB-0135D25ECFA8}"/>
    <dgm:cxn modelId="{4E839037-E7FD-4257-B01E-4F15EF84E416}" srcId="{7DEF32E5-AE9B-48D3-86CA-F70E8F9A69BC}" destId="{A868B04F-881E-4BC1-BAC1-44F1B1535652}" srcOrd="0" destOrd="0" parTransId="{3498BD2D-494F-4FEB-BDF7-01CBCA9DDBFE}" sibTransId="{9F47DEF6-1318-4070-AE8C-74E399244AAA}"/>
    <dgm:cxn modelId="{0CA4A47F-E070-4DB1-A9A6-235F922B97BC}" type="presOf" srcId="{3102DC46-4FC4-4C98-BC46-0F6F25B6D953}" destId="{396E9751-DD57-43F1-9B99-0AB2539DFFD4}" srcOrd="0" destOrd="0" presId="urn:microsoft.com/office/officeart/2005/8/layout/orgChart1"/>
    <dgm:cxn modelId="{A67D1D11-7AAC-499C-9624-8A28CC0E8986}" type="presOf" srcId="{02F9040F-54DB-4AF4-89E6-214E8D4D9B9E}" destId="{7086CAAD-433D-445F-A923-BDAE039E073A}" srcOrd="0" destOrd="0" presId="urn:microsoft.com/office/officeart/2005/8/layout/orgChart1"/>
    <dgm:cxn modelId="{8EB83B85-ED1C-4071-9BCA-508CDE6FD753}" srcId="{FB0524C2-347D-487F-9A51-2813318C3048}" destId="{F1F58FFC-C63D-4943-BAA2-B837A8F94BB8}" srcOrd="1" destOrd="0" parTransId="{7B52E0ED-D963-4B97-B234-3256F8873217}" sibTransId="{CBA32435-8190-4F79-B3C4-5F8B7F4278FB}"/>
    <dgm:cxn modelId="{D14CC810-4210-4ECB-BEB8-EF962FDFF435}" type="presOf" srcId="{77B349FB-1837-4E35-B93A-86AC87020B5E}" destId="{3EC9F1C5-41F0-44EB-AC48-A5D63D347840}" srcOrd="1" destOrd="0" presId="urn:microsoft.com/office/officeart/2005/8/layout/orgChart1"/>
    <dgm:cxn modelId="{6FF5C361-04A8-4E57-BF90-F28E6DA09B7B}" type="presOf" srcId="{5C5B8C50-283C-4B66-9AB4-C1535685B4F7}" destId="{EBB9BC15-FF07-40B2-9FCA-514752478225}" srcOrd="1" destOrd="0" presId="urn:microsoft.com/office/officeart/2005/8/layout/orgChart1"/>
    <dgm:cxn modelId="{0DAD96B2-4441-43D9-8C1D-2DACB8E21476}" type="presOf" srcId="{35460C94-088D-43F2-A4AA-E610F28AE2E8}" destId="{E33B761F-6DD4-453D-9E99-038DCA142BBA}" srcOrd="1" destOrd="0" presId="urn:microsoft.com/office/officeart/2005/8/layout/orgChart1"/>
    <dgm:cxn modelId="{222E5DC5-1DC8-41FD-A6AA-C7F3DE7D1B09}" srcId="{FB0524C2-347D-487F-9A51-2813318C3048}" destId="{B40729F8-AD73-4F9C-96D5-D4FFA21B671A}" srcOrd="0" destOrd="0" parTransId="{417CB964-B788-4326-A64F-B8EE7ACEA8FE}" sibTransId="{818B78A8-8BA2-4BBD-A61B-617C4019A930}"/>
    <dgm:cxn modelId="{F1A80C1A-5705-4167-B080-521D5A5D48E1}" type="presOf" srcId="{417CB964-B788-4326-A64F-B8EE7ACEA8FE}" destId="{AB7DDFA5-1FFF-4A55-B15F-C0EB2A81E09E}" srcOrd="0" destOrd="0" presId="urn:microsoft.com/office/officeart/2005/8/layout/orgChart1"/>
    <dgm:cxn modelId="{D95C8416-1FED-4C0D-98FC-5BB656D451A6}" type="presOf" srcId="{77B349FB-1837-4E35-B93A-86AC87020B5E}" destId="{F61638E2-6A5B-4E9E-B67E-F2FD85A95757}" srcOrd="0" destOrd="0" presId="urn:microsoft.com/office/officeart/2005/8/layout/orgChart1"/>
    <dgm:cxn modelId="{C26804D1-8B8A-46A4-B687-1B11BEF7BB2C}" type="presParOf" srcId="{77986365-6579-4214-BA9F-AF5C5F7848F1}" destId="{DB2F861B-1431-490C-A4ED-51B203470B0B}" srcOrd="0" destOrd="0" presId="urn:microsoft.com/office/officeart/2005/8/layout/orgChart1"/>
    <dgm:cxn modelId="{A577A0FC-3B3E-47AA-A89C-4FB06F38AC98}" type="presParOf" srcId="{DB2F861B-1431-490C-A4ED-51B203470B0B}" destId="{4C6B4598-820C-40F0-AEC4-87EB2219D651}" srcOrd="0" destOrd="0" presId="urn:microsoft.com/office/officeart/2005/8/layout/orgChart1"/>
    <dgm:cxn modelId="{A30CD8B2-43AE-4EDA-8E6B-B4D1D759C317}" type="presParOf" srcId="{4C6B4598-820C-40F0-AEC4-87EB2219D651}" destId="{98E74F41-C60F-48ED-9AEE-BDE227DF2487}" srcOrd="0" destOrd="0" presId="urn:microsoft.com/office/officeart/2005/8/layout/orgChart1"/>
    <dgm:cxn modelId="{46FE2D7F-4C3A-44D9-880C-D374FBE4CF40}" type="presParOf" srcId="{4C6B4598-820C-40F0-AEC4-87EB2219D651}" destId="{5A45743E-5FD2-42C6-9F8A-FBE4234CB567}" srcOrd="1" destOrd="0" presId="urn:microsoft.com/office/officeart/2005/8/layout/orgChart1"/>
    <dgm:cxn modelId="{4B50164C-A034-4FE8-A090-4B1C3ADB15B7}" type="presParOf" srcId="{DB2F861B-1431-490C-A4ED-51B203470B0B}" destId="{82F6BAFE-334A-4019-9EA9-99A43AA51E65}" srcOrd="1" destOrd="0" presId="urn:microsoft.com/office/officeart/2005/8/layout/orgChart1"/>
    <dgm:cxn modelId="{28B76D0D-DC86-4E6B-A992-B676730AE6AC}" type="presParOf" srcId="{82F6BAFE-334A-4019-9EA9-99A43AA51E65}" destId="{AB7DDFA5-1FFF-4A55-B15F-C0EB2A81E09E}" srcOrd="0" destOrd="0" presId="urn:microsoft.com/office/officeart/2005/8/layout/orgChart1"/>
    <dgm:cxn modelId="{F1DB598A-B4B1-4D63-B218-ED037864384C}" type="presParOf" srcId="{82F6BAFE-334A-4019-9EA9-99A43AA51E65}" destId="{F15B2CF7-61C0-44EE-BA34-B77DD96A9425}" srcOrd="1" destOrd="0" presId="urn:microsoft.com/office/officeart/2005/8/layout/orgChart1"/>
    <dgm:cxn modelId="{6E2671F3-3002-4F65-9A97-B96BD700CEFD}" type="presParOf" srcId="{F15B2CF7-61C0-44EE-BA34-B77DD96A9425}" destId="{88542E3D-7EFC-470F-82F7-AC7D2E1C8375}" srcOrd="0" destOrd="0" presId="urn:microsoft.com/office/officeart/2005/8/layout/orgChart1"/>
    <dgm:cxn modelId="{42F26B09-FDA3-4F1A-B02D-ED984592D85E}" type="presParOf" srcId="{88542E3D-7EFC-470F-82F7-AC7D2E1C8375}" destId="{FF220703-D632-4444-93CE-B116C480AA90}" srcOrd="0" destOrd="0" presId="urn:microsoft.com/office/officeart/2005/8/layout/orgChart1"/>
    <dgm:cxn modelId="{64C9690D-F105-4122-872F-45FD5C7537A4}" type="presParOf" srcId="{88542E3D-7EFC-470F-82F7-AC7D2E1C8375}" destId="{44B062A2-6796-4120-8D58-DC27A875D2B5}" srcOrd="1" destOrd="0" presId="urn:microsoft.com/office/officeart/2005/8/layout/orgChart1"/>
    <dgm:cxn modelId="{31AD1565-47EF-4C43-ACAE-AE64F91B1FE0}" type="presParOf" srcId="{F15B2CF7-61C0-44EE-BA34-B77DD96A9425}" destId="{05EFC174-8492-42BB-8766-4D3004E5F58A}" srcOrd="1" destOrd="0" presId="urn:microsoft.com/office/officeart/2005/8/layout/orgChart1"/>
    <dgm:cxn modelId="{CFC9F31A-00E3-42CF-84F2-C03CAB412605}" type="presParOf" srcId="{05EFC174-8492-42BB-8766-4D3004E5F58A}" destId="{396E9751-DD57-43F1-9B99-0AB2539DFFD4}" srcOrd="0" destOrd="0" presId="urn:microsoft.com/office/officeart/2005/8/layout/orgChart1"/>
    <dgm:cxn modelId="{F72AD067-2D48-4E54-BC94-6F83656B8E11}" type="presParOf" srcId="{05EFC174-8492-42BB-8766-4D3004E5F58A}" destId="{58C6C99C-62B6-4AC3-9F8D-07439ECD952D}" srcOrd="1" destOrd="0" presId="urn:microsoft.com/office/officeart/2005/8/layout/orgChart1"/>
    <dgm:cxn modelId="{2D47E2D8-3862-4DFC-95A6-850A90001E57}" type="presParOf" srcId="{58C6C99C-62B6-4AC3-9F8D-07439ECD952D}" destId="{52433289-D440-4036-A248-685262C02525}" srcOrd="0" destOrd="0" presId="urn:microsoft.com/office/officeart/2005/8/layout/orgChart1"/>
    <dgm:cxn modelId="{E3B322E6-9716-49DA-825C-7FE277666F45}" type="presParOf" srcId="{52433289-D440-4036-A248-685262C02525}" destId="{F61638E2-6A5B-4E9E-B67E-F2FD85A95757}" srcOrd="0" destOrd="0" presId="urn:microsoft.com/office/officeart/2005/8/layout/orgChart1"/>
    <dgm:cxn modelId="{2992E357-F1FC-451E-BFC3-A2D70A9EE734}" type="presParOf" srcId="{52433289-D440-4036-A248-685262C02525}" destId="{3EC9F1C5-41F0-44EB-AC48-A5D63D347840}" srcOrd="1" destOrd="0" presId="urn:microsoft.com/office/officeart/2005/8/layout/orgChart1"/>
    <dgm:cxn modelId="{A4750D38-7F61-4ED9-98D4-3ABD20129580}" type="presParOf" srcId="{58C6C99C-62B6-4AC3-9F8D-07439ECD952D}" destId="{FFB2E676-5E2F-4514-907E-06D08C59CC51}" srcOrd="1" destOrd="0" presId="urn:microsoft.com/office/officeart/2005/8/layout/orgChart1"/>
    <dgm:cxn modelId="{511B72B5-728F-4278-811B-D5FBEC00E722}" type="presParOf" srcId="{58C6C99C-62B6-4AC3-9F8D-07439ECD952D}" destId="{1DD3C553-B5C3-47CE-9710-86328E7BDC5B}" srcOrd="2" destOrd="0" presId="urn:microsoft.com/office/officeart/2005/8/layout/orgChart1"/>
    <dgm:cxn modelId="{443E5B91-EE41-402B-ABAB-84ECDD3B40C2}" type="presParOf" srcId="{F15B2CF7-61C0-44EE-BA34-B77DD96A9425}" destId="{F694B0D6-1313-4AF8-8D43-7126A047DF83}" srcOrd="2" destOrd="0" presId="urn:microsoft.com/office/officeart/2005/8/layout/orgChart1"/>
    <dgm:cxn modelId="{5462B9F5-004A-46EF-B536-FAF46508402B}" type="presParOf" srcId="{82F6BAFE-334A-4019-9EA9-99A43AA51E65}" destId="{6819C965-7833-4AD2-96DA-5D321FA65201}" srcOrd="2" destOrd="0" presId="urn:microsoft.com/office/officeart/2005/8/layout/orgChart1"/>
    <dgm:cxn modelId="{69FEF18D-F3B6-4B78-BCEE-01756802E889}" type="presParOf" srcId="{82F6BAFE-334A-4019-9EA9-99A43AA51E65}" destId="{CD9F7FC9-8094-4206-931B-7C109B30095B}" srcOrd="3" destOrd="0" presId="urn:microsoft.com/office/officeart/2005/8/layout/orgChart1"/>
    <dgm:cxn modelId="{D225F4F3-1690-48FB-877A-8AABE81970A5}" type="presParOf" srcId="{CD9F7FC9-8094-4206-931B-7C109B30095B}" destId="{6475E917-63C3-40F8-840A-552C7E60C89A}" srcOrd="0" destOrd="0" presId="urn:microsoft.com/office/officeart/2005/8/layout/orgChart1"/>
    <dgm:cxn modelId="{51F4D017-4579-403E-9857-482C903E5531}" type="presParOf" srcId="{6475E917-63C3-40F8-840A-552C7E60C89A}" destId="{C40F1C9C-1754-4CF6-8810-A28E8C1B7B9D}" srcOrd="0" destOrd="0" presId="urn:microsoft.com/office/officeart/2005/8/layout/orgChart1"/>
    <dgm:cxn modelId="{700401D0-1FCB-4B41-8B2E-7B29AD959E4B}" type="presParOf" srcId="{6475E917-63C3-40F8-840A-552C7E60C89A}" destId="{ACA4BDF3-185E-475B-B09F-566050B90017}" srcOrd="1" destOrd="0" presId="urn:microsoft.com/office/officeart/2005/8/layout/orgChart1"/>
    <dgm:cxn modelId="{B825CC15-E00B-4E8D-95F9-DE95A5E77812}" type="presParOf" srcId="{CD9F7FC9-8094-4206-931B-7C109B30095B}" destId="{98309A44-9CCA-4062-8254-4E3C9A9B0094}" srcOrd="1" destOrd="0" presId="urn:microsoft.com/office/officeart/2005/8/layout/orgChart1"/>
    <dgm:cxn modelId="{D4047D3C-066C-4F14-B585-529A6AE7DA20}" type="presParOf" srcId="{98309A44-9CCA-4062-8254-4E3C9A9B0094}" destId="{DD3AB3B8-61E4-4FF7-A7A1-15F48C6BAB63}" srcOrd="0" destOrd="0" presId="urn:microsoft.com/office/officeart/2005/8/layout/orgChart1"/>
    <dgm:cxn modelId="{5F054623-FA93-4CC8-88A0-F1130BC9B56A}" type="presParOf" srcId="{98309A44-9CCA-4062-8254-4E3C9A9B0094}" destId="{8BBF4A6F-4F4F-4AE5-954B-71C72B02069B}" srcOrd="1" destOrd="0" presId="urn:microsoft.com/office/officeart/2005/8/layout/orgChart1"/>
    <dgm:cxn modelId="{77DB7931-4905-4467-8820-7E98402A803D}" type="presParOf" srcId="{8BBF4A6F-4F4F-4AE5-954B-71C72B02069B}" destId="{1B370AD2-A4A7-43BF-B2CB-EC76AB437DC0}" srcOrd="0" destOrd="0" presId="urn:microsoft.com/office/officeart/2005/8/layout/orgChart1"/>
    <dgm:cxn modelId="{6E03058C-5D23-4DF4-9FE2-67C0989BB1F1}" type="presParOf" srcId="{1B370AD2-A4A7-43BF-B2CB-EC76AB437DC0}" destId="{CFEBE745-B843-47B6-ABAC-5742D00C5AED}" srcOrd="0" destOrd="0" presId="urn:microsoft.com/office/officeart/2005/8/layout/orgChart1"/>
    <dgm:cxn modelId="{F7CC4F9C-B28E-4BB3-8FB3-81DCFE04DF09}" type="presParOf" srcId="{1B370AD2-A4A7-43BF-B2CB-EC76AB437DC0}" destId="{1AAC1092-FD82-4BFF-85E4-F0C1494C25FB}" srcOrd="1" destOrd="0" presId="urn:microsoft.com/office/officeart/2005/8/layout/orgChart1"/>
    <dgm:cxn modelId="{56A292F0-5D85-4014-A4EC-67B2F64209CC}" type="presParOf" srcId="{8BBF4A6F-4F4F-4AE5-954B-71C72B02069B}" destId="{20F8AB77-D628-4EEE-A247-42218F00B61C}" srcOrd="1" destOrd="0" presId="urn:microsoft.com/office/officeart/2005/8/layout/orgChart1"/>
    <dgm:cxn modelId="{92DF94B7-6F40-481D-8D36-8AB904684A65}" type="presParOf" srcId="{8BBF4A6F-4F4F-4AE5-954B-71C72B02069B}" destId="{7873F344-BC1C-4E48-9097-287A95DCC4A9}" srcOrd="2" destOrd="0" presId="urn:microsoft.com/office/officeart/2005/8/layout/orgChart1"/>
    <dgm:cxn modelId="{911EE6E0-B363-445E-A1C6-328703640A44}" type="presParOf" srcId="{CD9F7FC9-8094-4206-931B-7C109B30095B}" destId="{291290C3-E136-4FCC-87A3-AF10EDAAB6C2}" srcOrd="2" destOrd="0" presId="urn:microsoft.com/office/officeart/2005/8/layout/orgChart1"/>
    <dgm:cxn modelId="{6C0CC066-9333-43A1-9538-450F4447E3CF}" type="presParOf" srcId="{82F6BAFE-334A-4019-9EA9-99A43AA51E65}" destId="{C38BEBFE-99A0-4527-8BCB-5B0C0E161320}" srcOrd="4" destOrd="0" presId="urn:microsoft.com/office/officeart/2005/8/layout/orgChart1"/>
    <dgm:cxn modelId="{6236DF4A-15FC-441B-A3A6-D93F9616CCC1}" type="presParOf" srcId="{82F6BAFE-334A-4019-9EA9-99A43AA51E65}" destId="{8DB323D1-47E7-4CC3-9A47-A13CB9BE02C0}" srcOrd="5" destOrd="0" presId="urn:microsoft.com/office/officeart/2005/8/layout/orgChart1"/>
    <dgm:cxn modelId="{448F5D53-A113-461D-BFF4-11A949ED8E27}" type="presParOf" srcId="{8DB323D1-47E7-4CC3-9A47-A13CB9BE02C0}" destId="{4DCD49D7-EEBC-469A-98C6-41F8802F505F}" srcOrd="0" destOrd="0" presId="urn:microsoft.com/office/officeart/2005/8/layout/orgChart1"/>
    <dgm:cxn modelId="{FFD40C19-5D9F-460D-A31F-A0ACD8616492}" type="presParOf" srcId="{4DCD49D7-EEBC-469A-98C6-41F8802F505F}" destId="{A3B01A07-9AAD-4845-8445-C8E0F635C504}" srcOrd="0" destOrd="0" presId="urn:microsoft.com/office/officeart/2005/8/layout/orgChart1"/>
    <dgm:cxn modelId="{2B0BE722-65A9-43CE-8B9B-704E3F0A49C3}" type="presParOf" srcId="{4DCD49D7-EEBC-469A-98C6-41F8802F505F}" destId="{EBB9BC15-FF07-40B2-9FCA-514752478225}" srcOrd="1" destOrd="0" presId="urn:microsoft.com/office/officeart/2005/8/layout/orgChart1"/>
    <dgm:cxn modelId="{68EDAEC6-16CB-4A0C-8AD4-D16D35F4BC75}" type="presParOf" srcId="{8DB323D1-47E7-4CC3-9A47-A13CB9BE02C0}" destId="{59A2C631-D9F4-44DC-9B38-326FEF2D0362}" srcOrd="1" destOrd="0" presId="urn:microsoft.com/office/officeart/2005/8/layout/orgChart1"/>
    <dgm:cxn modelId="{A764B094-C150-4A0C-9F60-8DA4EE5517C1}" type="presParOf" srcId="{59A2C631-D9F4-44DC-9B38-326FEF2D0362}" destId="{6DDB17A2-58B8-4D71-98FF-CAEC044EC988}" srcOrd="0" destOrd="0" presId="urn:microsoft.com/office/officeart/2005/8/layout/orgChart1"/>
    <dgm:cxn modelId="{BCE5A7A9-5A8A-47FD-801A-137D2BF16323}" type="presParOf" srcId="{59A2C631-D9F4-44DC-9B38-326FEF2D0362}" destId="{2AC0B146-193F-47B9-8FFB-A0C3C9C2CF0C}" srcOrd="1" destOrd="0" presId="urn:microsoft.com/office/officeart/2005/8/layout/orgChart1"/>
    <dgm:cxn modelId="{948A4588-0F18-4A6A-B059-3FEC4AE87B93}" type="presParOf" srcId="{2AC0B146-193F-47B9-8FFB-A0C3C9C2CF0C}" destId="{1FA78B17-FE04-4687-81F2-2824E8FCD1DB}" srcOrd="0" destOrd="0" presId="urn:microsoft.com/office/officeart/2005/8/layout/orgChart1"/>
    <dgm:cxn modelId="{1BCD03DC-EAE3-47DC-9398-39066A68645D}" type="presParOf" srcId="{1FA78B17-FE04-4687-81F2-2824E8FCD1DB}" destId="{1B3DA7BA-8071-4505-83EC-FF0827EB7334}" srcOrd="0" destOrd="0" presId="urn:microsoft.com/office/officeart/2005/8/layout/orgChart1"/>
    <dgm:cxn modelId="{9299C60C-4757-4896-989A-C41740F37F5F}" type="presParOf" srcId="{1FA78B17-FE04-4687-81F2-2824E8FCD1DB}" destId="{E33B761F-6DD4-453D-9E99-038DCA142BBA}" srcOrd="1" destOrd="0" presId="urn:microsoft.com/office/officeart/2005/8/layout/orgChart1"/>
    <dgm:cxn modelId="{230693F2-12B0-477B-989A-B2D56B41BF4F}" type="presParOf" srcId="{2AC0B146-193F-47B9-8FFB-A0C3C9C2CF0C}" destId="{A0B82B31-0220-4469-84F2-9B9CA0EB5F83}" srcOrd="1" destOrd="0" presId="urn:microsoft.com/office/officeart/2005/8/layout/orgChart1"/>
    <dgm:cxn modelId="{8E64113A-EEAE-4925-A743-E96DA196F461}" type="presParOf" srcId="{2AC0B146-193F-47B9-8FFB-A0C3C9C2CF0C}" destId="{63A6A948-3573-4465-AEC8-B95500A0889A}" srcOrd="2" destOrd="0" presId="urn:microsoft.com/office/officeart/2005/8/layout/orgChart1"/>
    <dgm:cxn modelId="{4F465451-28E1-49CA-9F71-745B438E4BE3}" type="presParOf" srcId="{8DB323D1-47E7-4CC3-9A47-A13CB9BE02C0}" destId="{D8A13EF3-0DC7-4F7C-A745-A63FEBE02399}" srcOrd="2" destOrd="0" presId="urn:microsoft.com/office/officeart/2005/8/layout/orgChart1"/>
    <dgm:cxn modelId="{694476AB-F0AF-4477-94CB-3B89360F36A8}" type="presParOf" srcId="{82F6BAFE-334A-4019-9EA9-99A43AA51E65}" destId="{7086CAAD-433D-445F-A923-BDAE039E073A}" srcOrd="6" destOrd="0" presId="urn:microsoft.com/office/officeart/2005/8/layout/orgChart1"/>
    <dgm:cxn modelId="{151CCE9D-300F-4965-BDCA-68B7CB466C1B}" type="presParOf" srcId="{82F6BAFE-334A-4019-9EA9-99A43AA51E65}" destId="{23CD0F2A-D7B2-47F2-B3A6-CA42EDE239FB}" srcOrd="7" destOrd="0" presId="urn:microsoft.com/office/officeart/2005/8/layout/orgChart1"/>
    <dgm:cxn modelId="{BAB2D863-252A-4F75-A3C1-84D795A68C97}" type="presParOf" srcId="{23CD0F2A-D7B2-47F2-B3A6-CA42EDE239FB}" destId="{273C7082-061C-48F0-A631-430CB7DE1595}" srcOrd="0" destOrd="0" presId="urn:microsoft.com/office/officeart/2005/8/layout/orgChart1"/>
    <dgm:cxn modelId="{2B6E53D2-77FB-4D79-931F-0BCC10BAADA8}" type="presParOf" srcId="{273C7082-061C-48F0-A631-430CB7DE1595}" destId="{5A8AE261-3B34-4E41-AF73-FA5B3295A893}" srcOrd="0" destOrd="0" presId="urn:microsoft.com/office/officeart/2005/8/layout/orgChart1"/>
    <dgm:cxn modelId="{5A073EDB-135D-4FA6-A580-40ED7BA64505}" type="presParOf" srcId="{273C7082-061C-48F0-A631-430CB7DE1595}" destId="{22D0125B-2D2A-4353-BE71-5176D1F5CA24}" srcOrd="1" destOrd="0" presId="urn:microsoft.com/office/officeart/2005/8/layout/orgChart1"/>
    <dgm:cxn modelId="{C94BD6AC-F8D1-44BB-B1DA-0FC8DC211EA4}" type="presParOf" srcId="{23CD0F2A-D7B2-47F2-B3A6-CA42EDE239FB}" destId="{63187281-F5CD-4272-97AB-B2E1B41CD1E8}" srcOrd="1" destOrd="0" presId="urn:microsoft.com/office/officeart/2005/8/layout/orgChart1"/>
    <dgm:cxn modelId="{69D200B4-0255-4E6D-8FD4-3E74D46BC351}" type="presParOf" srcId="{63187281-F5CD-4272-97AB-B2E1B41CD1E8}" destId="{DE1EE71D-49DB-4C5F-B96C-29D08FEB50A8}" srcOrd="0" destOrd="0" presId="urn:microsoft.com/office/officeart/2005/8/layout/orgChart1"/>
    <dgm:cxn modelId="{E6E2C3E0-2D70-41CC-B3AB-AC278D516C07}" type="presParOf" srcId="{63187281-F5CD-4272-97AB-B2E1B41CD1E8}" destId="{0AD1FB01-7647-4D6A-8FA5-3CFED9CE09FF}" srcOrd="1" destOrd="0" presId="urn:microsoft.com/office/officeart/2005/8/layout/orgChart1"/>
    <dgm:cxn modelId="{5858E56E-77A5-4579-9994-694FB6576BD8}" type="presParOf" srcId="{0AD1FB01-7647-4D6A-8FA5-3CFED9CE09FF}" destId="{3547C6FF-8C10-4EF8-ACE1-476D66E2EAB8}" srcOrd="0" destOrd="0" presId="urn:microsoft.com/office/officeart/2005/8/layout/orgChart1"/>
    <dgm:cxn modelId="{61467DD5-99E9-4BF0-9545-087DD530B7AC}" type="presParOf" srcId="{3547C6FF-8C10-4EF8-ACE1-476D66E2EAB8}" destId="{179956A6-447C-4176-907B-5DC50B8152D7}" srcOrd="0" destOrd="0" presId="urn:microsoft.com/office/officeart/2005/8/layout/orgChart1"/>
    <dgm:cxn modelId="{4E41E966-5046-4742-96F0-8A3FB47F012B}" type="presParOf" srcId="{3547C6FF-8C10-4EF8-ACE1-476D66E2EAB8}" destId="{6AEE7E56-09E6-41AA-827C-FEF5E6F4C119}" srcOrd="1" destOrd="0" presId="urn:microsoft.com/office/officeart/2005/8/layout/orgChart1"/>
    <dgm:cxn modelId="{31FEE37E-3246-49FE-B9E9-ABEF1FB5F6E0}" type="presParOf" srcId="{0AD1FB01-7647-4D6A-8FA5-3CFED9CE09FF}" destId="{1827600A-9CC0-409F-A277-8ACFEB75EB0A}" srcOrd="1" destOrd="0" presId="urn:microsoft.com/office/officeart/2005/8/layout/orgChart1"/>
    <dgm:cxn modelId="{635A4897-0963-49D8-9522-FCF023FAA99A}" type="presParOf" srcId="{0AD1FB01-7647-4D6A-8FA5-3CFED9CE09FF}" destId="{18A7F23C-6AD3-49CA-B468-A88FFE5D0F1B}" srcOrd="2" destOrd="0" presId="urn:microsoft.com/office/officeart/2005/8/layout/orgChart1"/>
    <dgm:cxn modelId="{0B36291E-E7FF-494D-89B0-EAB800DAAA52}" type="presParOf" srcId="{23CD0F2A-D7B2-47F2-B3A6-CA42EDE239FB}" destId="{FDDDA7C3-270F-41BC-9816-7B6E4E969343}" srcOrd="2" destOrd="0" presId="urn:microsoft.com/office/officeart/2005/8/layout/orgChart1"/>
    <dgm:cxn modelId="{C90974BC-197C-44DA-83B6-8D7724455E1B}" type="presParOf" srcId="{DB2F861B-1431-490C-A4ED-51B203470B0B}" destId="{F45CCE00-CC3A-49B5-8481-9CD63DD5C01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B9D03-2804-496C-BDC6-21DE07885EAD}">
      <dsp:nvSpPr>
        <dsp:cNvPr id="0" name=""/>
        <dsp:cNvSpPr/>
      </dsp:nvSpPr>
      <dsp:spPr>
        <a:xfrm>
          <a:off x="0" y="0"/>
          <a:ext cx="6671541" cy="1024778"/>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S" sz="2400" b="1" kern="1200" dirty="0" smtClean="0">
              <a:latin typeface="Garamond" panose="02020404030301010803" pitchFamily="18" charset="0"/>
            </a:rPr>
            <a:t>1- Sistemas de trading de los que dispondremos o que vamos a utilizar.</a:t>
          </a:r>
          <a:endParaRPr lang="es-ES" sz="2400" b="1" kern="1200" dirty="0">
            <a:latin typeface="Garamond" panose="02020404030301010803" pitchFamily="18" charset="0"/>
          </a:endParaRPr>
        </a:p>
      </dsp:txBody>
      <dsp:txXfrm>
        <a:off x="30015" y="30015"/>
        <a:ext cx="5565724" cy="964748"/>
      </dsp:txXfrm>
    </dsp:sp>
    <dsp:sp modelId="{2EE9F4BE-D250-47F6-A29D-BBACC5466D61}">
      <dsp:nvSpPr>
        <dsp:cNvPr id="0" name=""/>
        <dsp:cNvSpPr/>
      </dsp:nvSpPr>
      <dsp:spPr>
        <a:xfrm>
          <a:off x="588665" y="1195574"/>
          <a:ext cx="6671541" cy="1024778"/>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S" sz="2400" b="1" kern="1200" dirty="0" smtClean="0">
              <a:latin typeface="Garamond" panose="02020404030301010803" pitchFamily="18" charset="0"/>
            </a:rPr>
            <a:t>2- Evaluar el entorno de nuestro mercado.</a:t>
          </a:r>
          <a:endParaRPr lang="es-ES" sz="2400" b="1" kern="1200" dirty="0">
            <a:latin typeface="Garamond" panose="02020404030301010803" pitchFamily="18" charset="0"/>
          </a:endParaRPr>
        </a:p>
      </dsp:txBody>
      <dsp:txXfrm>
        <a:off x="618680" y="1225589"/>
        <a:ext cx="5356739" cy="964748"/>
      </dsp:txXfrm>
    </dsp:sp>
    <dsp:sp modelId="{AA985DB6-AF04-4F9C-B82A-7AF3A1258AC5}">
      <dsp:nvSpPr>
        <dsp:cNvPr id="0" name=""/>
        <dsp:cNvSpPr/>
      </dsp:nvSpPr>
      <dsp:spPr>
        <a:xfrm>
          <a:off x="1177330" y="2391149"/>
          <a:ext cx="6671541" cy="1024778"/>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ES" sz="2400" b="1" kern="1200" dirty="0" smtClean="0">
              <a:latin typeface="Garamond" panose="02020404030301010803" pitchFamily="18" charset="0"/>
            </a:rPr>
            <a:t>3- Seleccionar el sistema de trading adecuado.</a:t>
          </a:r>
          <a:endParaRPr lang="es-ES" sz="2400" b="1" kern="1200" dirty="0">
            <a:latin typeface="Garamond" panose="02020404030301010803" pitchFamily="18" charset="0"/>
          </a:endParaRPr>
        </a:p>
      </dsp:txBody>
      <dsp:txXfrm>
        <a:off x="1207345" y="2421164"/>
        <a:ext cx="5356739" cy="964748"/>
      </dsp:txXfrm>
    </dsp:sp>
    <dsp:sp modelId="{E4C1EAF0-DDD6-48E8-88AE-C156AB37E4E7}">
      <dsp:nvSpPr>
        <dsp:cNvPr id="0" name=""/>
        <dsp:cNvSpPr/>
      </dsp:nvSpPr>
      <dsp:spPr>
        <a:xfrm>
          <a:off x="6005435" y="777123"/>
          <a:ext cx="666105" cy="666105"/>
        </a:xfrm>
        <a:prstGeom prst="downArrow">
          <a:avLst>
            <a:gd name="adj1" fmla="val 55000"/>
            <a:gd name="adj2" fmla="val 45000"/>
          </a:avLst>
        </a:prstGeom>
        <a:solidFill>
          <a:srgbClr val="FF8F09">
            <a:alpha val="90000"/>
          </a:srgbClr>
        </a:solidFill>
        <a:ln w="25400" cap="flat" cmpd="sng" algn="ctr">
          <a:solidFill>
            <a:srgbClr val="FF8F09">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s-ES" sz="3000" kern="1200"/>
        </a:p>
      </dsp:txBody>
      <dsp:txXfrm>
        <a:off x="6155309" y="777123"/>
        <a:ext cx="366357" cy="501244"/>
      </dsp:txXfrm>
    </dsp:sp>
    <dsp:sp modelId="{6B12D9D6-B4A3-4207-B0D0-0819BE866719}">
      <dsp:nvSpPr>
        <dsp:cNvPr id="0" name=""/>
        <dsp:cNvSpPr/>
      </dsp:nvSpPr>
      <dsp:spPr>
        <a:xfrm>
          <a:off x="6594100" y="1965866"/>
          <a:ext cx="666105" cy="666105"/>
        </a:xfrm>
        <a:prstGeom prst="downArrow">
          <a:avLst>
            <a:gd name="adj1" fmla="val 55000"/>
            <a:gd name="adj2" fmla="val 45000"/>
          </a:avLst>
        </a:prstGeom>
        <a:solidFill>
          <a:srgbClr val="FF8F09">
            <a:alpha val="90000"/>
          </a:srgbClr>
        </a:solidFill>
        <a:ln w="25400" cap="flat" cmpd="sng" algn="ctr">
          <a:solidFill>
            <a:srgbClr val="FF8F09">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endParaRPr lang="es-ES" sz="3000" kern="1200"/>
        </a:p>
      </dsp:txBody>
      <dsp:txXfrm>
        <a:off x="6743974" y="1965866"/>
        <a:ext cx="366357" cy="501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CF712-B1F5-45B5-B42C-8F6E895B8E3A}">
      <dsp:nvSpPr>
        <dsp:cNvPr id="0" name=""/>
        <dsp:cNvSpPr/>
      </dsp:nvSpPr>
      <dsp:spPr>
        <a:xfrm>
          <a:off x="0" y="3059187"/>
          <a:ext cx="7488832" cy="1004093"/>
        </a:xfrm>
        <a:prstGeom prst="rect">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b="1" kern="1200" dirty="0" smtClean="0">
              <a:latin typeface="Garamond" panose="02020404030301010803" pitchFamily="18" charset="0"/>
            </a:rPr>
            <a:t>3- Sistemas de trading de expansión de volatilidad.</a:t>
          </a:r>
          <a:endParaRPr lang="es-ES" sz="2400" b="1" kern="1200" dirty="0">
            <a:latin typeface="Garamond" panose="02020404030301010803" pitchFamily="18" charset="0"/>
          </a:endParaRPr>
        </a:p>
      </dsp:txBody>
      <dsp:txXfrm>
        <a:off x="0" y="3059187"/>
        <a:ext cx="7488832" cy="542210"/>
      </dsp:txXfrm>
    </dsp:sp>
    <dsp:sp modelId="{C16496B4-1610-440B-B1DE-309AED8595C0}">
      <dsp:nvSpPr>
        <dsp:cNvPr id="0" name=""/>
        <dsp:cNvSpPr/>
      </dsp:nvSpPr>
      <dsp:spPr>
        <a:xfrm>
          <a:off x="0" y="3581316"/>
          <a:ext cx="7488832" cy="46188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ES" sz="1800" kern="1200" dirty="0" smtClean="0">
              <a:latin typeface="Garamond" panose="02020404030301010803" pitchFamily="18" charset="0"/>
            </a:rPr>
            <a:t>Se aplicaran en aquellos mercados o momentos en los que el precio se mueve con violencia sin una dirección clara.</a:t>
          </a:r>
          <a:endParaRPr lang="es-ES" sz="1800" kern="1200" dirty="0">
            <a:latin typeface="Garamond" panose="02020404030301010803" pitchFamily="18" charset="0"/>
          </a:endParaRPr>
        </a:p>
      </dsp:txBody>
      <dsp:txXfrm>
        <a:off x="0" y="3581316"/>
        <a:ext cx="7488832" cy="461883"/>
      </dsp:txXfrm>
    </dsp:sp>
    <dsp:sp modelId="{C2CA8D1C-9F63-46ED-8047-831F7AF29772}">
      <dsp:nvSpPr>
        <dsp:cNvPr id="0" name=""/>
        <dsp:cNvSpPr/>
      </dsp:nvSpPr>
      <dsp:spPr>
        <a:xfrm rot="10800000">
          <a:off x="0" y="1529953"/>
          <a:ext cx="7488832" cy="1544296"/>
        </a:xfrm>
        <a:prstGeom prst="upArrowCallout">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b="1" kern="1200" dirty="0" smtClean="0">
              <a:latin typeface="Garamond" panose="02020404030301010803" pitchFamily="18" charset="0"/>
            </a:rPr>
            <a:t>2- Sistemas de trading </a:t>
          </a:r>
          <a:r>
            <a:rPr lang="es-ES" sz="2400" b="1" kern="1200" dirty="0" err="1" smtClean="0">
              <a:latin typeface="Garamond" panose="02020404030301010803" pitchFamily="18" charset="0"/>
            </a:rPr>
            <a:t>antitendenciales</a:t>
          </a:r>
          <a:r>
            <a:rPr lang="es-ES" sz="2400" b="1" kern="1200" dirty="0" smtClean="0">
              <a:latin typeface="Garamond" panose="02020404030301010803" pitchFamily="18" charset="0"/>
            </a:rPr>
            <a:t>.</a:t>
          </a:r>
          <a:endParaRPr lang="es-ES" sz="2400" b="1" kern="1200" dirty="0">
            <a:latin typeface="Garamond" panose="02020404030301010803" pitchFamily="18" charset="0"/>
          </a:endParaRPr>
        </a:p>
      </dsp:txBody>
      <dsp:txXfrm rot="-10800000">
        <a:off x="0" y="1529953"/>
        <a:ext cx="7488832" cy="542047"/>
      </dsp:txXfrm>
    </dsp:sp>
    <dsp:sp modelId="{23D5E2F4-8731-40D3-99D0-EB69341B5DEF}">
      <dsp:nvSpPr>
        <dsp:cNvPr id="0" name=""/>
        <dsp:cNvSpPr/>
      </dsp:nvSpPr>
      <dsp:spPr>
        <a:xfrm>
          <a:off x="0" y="2072001"/>
          <a:ext cx="7488832" cy="46174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ES" sz="1800" kern="1200" dirty="0" smtClean="0">
              <a:latin typeface="Garamond" panose="02020404030301010803" pitchFamily="18" charset="0"/>
            </a:rPr>
            <a:t>Lo utilizaremos para periodos laterales.</a:t>
          </a:r>
          <a:endParaRPr lang="es-ES" sz="1800" kern="1200" dirty="0">
            <a:latin typeface="Garamond" panose="02020404030301010803" pitchFamily="18" charset="0"/>
          </a:endParaRPr>
        </a:p>
      </dsp:txBody>
      <dsp:txXfrm>
        <a:off x="0" y="2072001"/>
        <a:ext cx="7488832" cy="461744"/>
      </dsp:txXfrm>
    </dsp:sp>
    <dsp:sp modelId="{236C773D-6104-4ABE-8BCD-021F6392F458}">
      <dsp:nvSpPr>
        <dsp:cNvPr id="0" name=""/>
        <dsp:cNvSpPr/>
      </dsp:nvSpPr>
      <dsp:spPr>
        <a:xfrm rot="10800000">
          <a:off x="0" y="718"/>
          <a:ext cx="7488832" cy="1544296"/>
        </a:xfrm>
        <a:prstGeom prst="upArrowCallout">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b="1" kern="1200" dirty="0" smtClean="0">
              <a:latin typeface="Garamond" panose="02020404030301010803" pitchFamily="18" charset="0"/>
            </a:rPr>
            <a:t>1- Sistemas de trading tendenciales.</a:t>
          </a:r>
          <a:endParaRPr lang="es-ES" sz="2400" b="1" kern="1200" dirty="0">
            <a:latin typeface="Garamond" panose="02020404030301010803" pitchFamily="18" charset="0"/>
          </a:endParaRPr>
        </a:p>
      </dsp:txBody>
      <dsp:txXfrm rot="-10800000">
        <a:off x="0" y="718"/>
        <a:ext cx="7488832" cy="542047"/>
      </dsp:txXfrm>
    </dsp:sp>
    <dsp:sp modelId="{4CD9B2A1-6A14-4897-9202-C1C01A4F0331}">
      <dsp:nvSpPr>
        <dsp:cNvPr id="0" name=""/>
        <dsp:cNvSpPr/>
      </dsp:nvSpPr>
      <dsp:spPr>
        <a:xfrm>
          <a:off x="0" y="542766"/>
          <a:ext cx="7488832" cy="46174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ES" sz="1800" kern="1200" dirty="0" smtClean="0">
              <a:latin typeface="Garamond" panose="02020404030301010803" pitchFamily="18" charset="0"/>
            </a:rPr>
            <a:t>Sistemas que se aplican a mercados con una dirección claramente definida.</a:t>
          </a:r>
          <a:endParaRPr lang="es-ES" sz="1800" kern="1200" dirty="0">
            <a:latin typeface="Garamond" panose="02020404030301010803" pitchFamily="18" charset="0"/>
          </a:endParaRPr>
        </a:p>
      </dsp:txBody>
      <dsp:txXfrm>
        <a:off x="0" y="542766"/>
        <a:ext cx="7488832" cy="4617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73B1BA-7599-4E7D-B2BA-EE8AD926EECD}">
      <dsp:nvSpPr>
        <dsp:cNvPr id="0" name=""/>
        <dsp:cNvSpPr/>
      </dsp:nvSpPr>
      <dsp:spPr>
        <a:xfrm>
          <a:off x="2448274" y="559512"/>
          <a:ext cx="3744411" cy="928228"/>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Garamond" panose="02020404030301010803" pitchFamily="18" charset="0"/>
            </a:rPr>
            <a:t>Los sistemas de trading que consideraremos son</a:t>
          </a:r>
          <a:endParaRPr lang="es-ES" sz="2400" b="1" kern="1200" dirty="0">
            <a:latin typeface="Garamond" panose="02020404030301010803" pitchFamily="18" charset="0"/>
          </a:endParaRPr>
        </a:p>
      </dsp:txBody>
      <dsp:txXfrm>
        <a:off x="2475461" y="586699"/>
        <a:ext cx="3690037" cy="873854"/>
      </dsp:txXfrm>
    </dsp:sp>
    <dsp:sp modelId="{39FC0C26-7031-4B7D-8B15-024878EBD7E2}">
      <dsp:nvSpPr>
        <dsp:cNvPr id="0" name=""/>
        <dsp:cNvSpPr/>
      </dsp:nvSpPr>
      <dsp:spPr>
        <a:xfrm>
          <a:off x="700390" y="1487741"/>
          <a:ext cx="3620089" cy="371291"/>
        </a:xfrm>
        <a:custGeom>
          <a:avLst/>
          <a:gdLst/>
          <a:ahLst/>
          <a:cxnLst/>
          <a:rect l="0" t="0" r="0" b="0"/>
          <a:pathLst>
            <a:path>
              <a:moveTo>
                <a:pt x="3620089" y="0"/>
              </a:moveTo>
              <a:lnTo>
                <a:pt x="3620089" y="185645"/>
              </a:lnTo>
              <a:lnTo>
                <a:pt x="0" y="185645"/>
              </a:lnTo>
              <a:lnTo>
                <a:pt x="0" y="371291"/>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3B850F6B-166B-47B8-BCDE-B3637E8E1C07}">
      <dsp:nvSpPr>
        <dsp:cNvPr id="0" name=""/>
        <dsp:cNvSpPr/>
      </dsp:nvSpPr>
      <dsp:spPr>
        <a:xfrm>
          <a:off x="4219" y="1859032"/>
          <a:ext cx="1392342" cy="928228"/>
        </a:xfrm>
        <a:prstGeom prst="roundRect">
          <a:avLst>
            <a:gd name="adj" fmla="val 10000"/>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solidFill>
                <a:srgbClr val="001334"/>
              </a:solidFill>
              <a:latin typeface="Garamond" panose="02020404030301010803" pitchFamily="18" charset="0"/>
            </a:rPr>
            <a:t>IBT-T1</a:t>
          </a:r>
          <a:endParaRPr lang="es-ES" sz="1800" b="1" kern="1200" dirty="0">
            <a:solidFill>
              <a:srgbClr val="001334"/>
            </a:solidFill>
            <a:latin typeface="Garamond" panose="02020404030301010803" pitchFamily="18" charset="0"/>
          </a:endParaRPr>
        </a:p>
      </dsp:txBody>
      <dsp:txXfrm>
        <a:off x="31406" y="1886219"/>
        <a:ext cx="1337968" cy="873854"/>
      </dsp:txXfrm>
    </dsp:sp>
    <dsp:sp modelId="{0A95EFBC-F597-4733-B5F4-12F4639D68D5}">
      <dsp:nvSpPr>
        <dsp:cNvPr id="0" name=""/>
        <dsp:cNvSpPr/>
      </dsp:nvSpPr>
      <dsp:spPr>
        <a:xfrm>
          <a:off x="654670" y="2787260"/>
          <a:ext cx="91440" cy="371291"/>
        </a:xfrm>
        <a:custGeom>
          <a:avLst/>
          <a:gdLst/>
          <a:ahLst/>
          <a:cxnLst/>
          <a:rect l="0" t="0" r="0" b="0"/>
          <a:pathLst>
            <a:path>
              <a:moveTo>
                <a:pt x="45720" y="0"/>
              </a:moveTo>
              <a:lnTo>
                <a:pt x="45720" y="371291"/>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A7870EB8-2317-43F1-B5C9-E236C0ED5A4C}">
      <dsp:nvSpPr>
        <dsp:cNvPr id="0" name=""/>
        <dsp:cNvSpPr/>
      </dsp:nvSpPr>
      <dsp:spPr>
        <a:xfrm>
          <a:off x="4219" y="3158551"/>
          <a:ext cx="1392342" cy="2042575"/>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Método de Tendencias Sostenidas.</a:t>
          </a:r>
          <a:endParaRPr lang="es-ES" sz="1600" b="1" kern="1200" dirty="0">
            <a:latin typeface="Garamond" panose="02020404030301010803" pitchFamily="18" charset="0"/>
          </a:endParaRPr>
        </a:p>
      </dsp:txBody>
      <dsp:txXfrm>
        <a:off x="44999" y="3199331"/>
        <a:ext cx="1310782" cy="1961015"/>
      </dsp:txXfrm>
    </dsp:sp>
    <dsp:sp modelId="{CE49FAA8-DCDE-47F7-BB28-2BB8CCDE1DF7}">
      <dsp:nvSpPr>
        <dsp:cNvPr id="0" name=""/>
        <dsp:cNvSpPr/>
      </dsp:nvSpPr>
      <dsp:spPr>
        <a:xfrm>
          <a:off x="2510435" y="1487741"/>
          <a:ext cx="1810044" cy="371291"/>
        </a:xfrm>
        <a:custGeom>
          <a:avLst/>
          <a:gdLst/>
          <a:ahLst/>
          <a:cxnLst/>
          <a:rect l="0" t="0" r="0" b="0"/>
          <a:pathLst>
            <a:path>
              <a:moveTo>
                <a:pt x="1810044" y="0"/>
              </a:moveTo>
              <a:lnTo>
                <a:pt x="1810044" y="185645"/>
              </a:lnTo>
              <a:lnTo>
                <a:pt x="0" y="185645"/>
              </a:lnTo>
              <a:lnTo>
                <a:pt x="0" y="371291"/>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7704829C-1A35-4ED9-9C94-C6598A3B041D}">
      <dsp:nvSpPr>
        <dsp:cNvPr id="0" name=""/>
        <dsp:cNvSpPr/>
      </dsp:nvSpPr>
      <dsp:spPr>
        <a:xfrm>
          <a:off x="1814264" y="1859032"/>
          <a:ext cx="1392342" cy="928228"/>
        </a:xfrm>
        <a:prstGeom prst="roundRect">
          <a:avLst>
            <a:gd name="adj" fmla="val 10000"/>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solidFill>
                <a:srgbClr val="001334"/>
              </a:solidFill>
              <a:latin typeface="Garamond" panose="02020404030301010803" pitchFamily="18" charset="0"/>
            </a:rPr>
            <a:t>IBT-T2</a:t>
          </a:r>
          <a:endParaRPr lang="es-ES" sz="1800" b="1" kern="1200" dirty="0">
            <a:solidFill>
              <a:srgbClr val="001334"/>
            </a:solidFill>
            <a:latin typeface="Garamond" panose="02020404030301010803" pitchFamily="18" charset="0"/>
          </a:endParaRPr>
        </a:p>
      </dsp:txBody>
      <dsp:txXfrm>
        <a:off x="1841451" y="1886219"/>
        <a:ext cx="1337968" cy="873854"/>
      </dsp:txXfrm>
    </dsp:sp>
    <dsp:sp modelId="{DFB3CF44-C4B7-4183-A565-8EAAFE8CEDA8}">
      <dsp:nvSpPr>
        <dsp:cNvPr id="0" name=""/>
        <dsp:cNvSpPr/>
      </dsp:nvSpPr>
      <dsp:spPr>
        <a:xfrm>
          <a:off x="2464715" y="2787260"/>
          <a:ext cx="91440" cy="371291"/>
        </a:xfrm>
        <a:custGeom>
          <a:avLst/>
          <a:gdLst/>
          <a:ahLst/>
          <a:cxnLst/>
          <a:rect l="0" t="0" r="0" b="0"/>
          <a:pathLst>
            <a:path>
              <a:moveTo>
                <a:pt x="45720" y="0"/>
              </a:moveTo>
              <a:lnTo>
                <a:pt x="45720" y="371291"/>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AD8656EE-6CA0-4D65-A521-D4CEF58BEC9E}">
      <dsp:nvSpPr>
        <dsp:cNvPr id="0" name=""/>
        <dsp:cNvSpPr/>
      </dsp:nvSpPr>
      <dsp:spPr>
        <a:xfrm>
          <a:off x="1814264" y="3158551"/>
          <a:ext cx="1392342" cy="2042575"/>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Método de Tendencias Fuertes.</a:t>
          </a:r>
          <a:endParaRPr lang="es-ES" sz="1600" b="1" kern="1200" dirty="0">
            <a:latin typeface="Garamond" panose="02020404030301010803" pitchFamily="18" charset="0"/>
          </a:endParaRPr>
        </a:p>
      </dsp:txBody>
      <dsp:txXfrm>
        <a:off x="1855044" y="3199331"/>
        <a:ext cx="1310782" cy="1961015"/>
      </dsp:txXfrm>
    </dsp:sp>
    <dsp:sp modelId="{756544DB-47C0-4748-9E42-7FBC47CDC5D6}">
      <dsp:nvSpPr>
        <dsp:cNvPr id="0" name=""/>
        <dsp:cNvSpPr/>
      </dsp:nvSpPr>
      <dsp:spPr>
        <a:xfrm>
          <a:off x="4274760" y="1487741"/>
          <a:ext cx="91440" cy="371291"/>
        </a:xfrm>
        <a:custGeom>
          <a:avLst/>
          <a:gdLst/>
          <a:ahLst/>
          <a:cxnLst/>
          <a:rect l="0" t="0" r="0" b="0"/>
          <a:pathLst>
            <a:path>
              <a:moveTo>
                <a:pt x="45720" y="0"/>
              </a:moveTo>
              <a:lnTo>
                <a:pt x="45720" y="371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7213AD-C383-4398-B393-FF319E2194AF}">
      <dsp:nvSpPr>
        <dsp:cNvPr id="0" name=""/>
        <dsp:cNvSpPr/>
      </dsp:nvSpPr>
      <dsp:spPr>
        <a:xfrm>
          <a:off x="3624308" y="1859032"/>
          <a:ext cx="1392342" cy="928228"/>
        </a:xfrm>
        <a:prstGeom prst="roundRect">
          <a:avLst>
            <a:gd name="adj" fmla="val 10000"/>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solidFill>
                <a:srgbClr val="001334"/>
              </a:solidFill>
              <a:latin typeface="Garamond" panose="02020404030301010803" pitchFamily="18" charset="0"/>
            </a:rPr>
            <a:t>IBT-R</a:t>
          </a:r>
          <a:endParaRPr lang="es-ES" sz="1800" b="1" kern="1200" dirty="0">
            <a:solidFill>
              <a:srgbClr val="001334"/>
            </a:solidFill>
            <a:latin typeface="Garamond" panose="02020404030301010803" pitchFamily="18" charset="0"/>
          </a:endParaRPr>
        </a:p>
      </dsp:txBody>
      <dsp:txXfrm>
        <a:off x="3651495" y="1886219"/>
        <a:ext cx="1337968" cy="873854"/>
      </dsp:txXfrm>
    </dsp:sp>
    <dsp:sp modelId="{70BDCF5D-BFD2-4084-8B64-40109C6355FE}">
      <dsp:nvSpPr>
        <dsp:cNvPr id="0" name=""/>
        <dsp:cNvSpPr/>
      </dsp:nvSpPr>
      <dsp:spPr>
        <a:xfrm>
          <a:off x="4274760" y="2787260"/>
          <a:ext cx="91440" cy="371291"/>
        </a:xfrm>
        <a:custGeom>
          <a:avLst/>
          <a:gdLst/>
          <a:ahLst/>
          <a:cxnLst/>
          <a:rect l="0" t="0" r="0" b="0"/>
          <a:pathLst>
            <a:path>
              <a:moveTo>
                <a:pt x="45720" y="0"/>
              </a:moveTo>
              <a:lnTo>
                <a:pt x="45720" y="371291"/>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7B1CB194-31ED-4F94-9318-8083D4CE43F5}">
      <dsp:nvSpPr>
        <dsp:cNvPr id="0" name=""/>
        <dsp:cNvSpPr/>
      </dsp:nvSpPr>
      <dsp:spPr>
        <a:xfrm>
          <a:off x="3624308" y="3158551"/>
          <a:ext cx="1392342" cy="2042575"/>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Método de Roturas de Rango.</a:t>
          </a:r>
          <a:endParaRPr lang="es-ES" sz="1600" b="1" kern="1200" dirty="0">
            <a:latin typeface="Garamond" panose="02020404030301010803" pitchFamily="18" charset="0"/>
          </a:endParaRPr>
        </a:p>
      </dsp:txBody>
      <dsp:txXfrm>
        <a:off x="3665088" y="3199331"/>
        <a:ext cx="1310782" cy="1961015"/>
      </dsp:txXfrm>
    </dsp:sp>
    <dsp:sp modelId="{1E86FA0A-FBAA-49B0-B343-1D28E06B958C}">
      <dsp:nvSpPr>
        <dsp:cNvPr id="0" name=""/>
        <dsp:cNvSpPr/>
      </dsp:nvSpPr>
      <dsp:spPr>
        <a:xfrm>
          <a:off x="4320480" y="1487741"/>
          <a:ext cx="1810044" cy="371291"/>
        </a:xfrm>
        <a:custGeom>
          <a:avLst/>
          <a:gdLst/>
          <a:ahLst/>
          <a:cxnLst/>
          <a:rect l="0" t="0" r="0" b="0"/>
          <a:pathLst>
            <a:path>
              <a:moveTo>
                <a:pt x="0" y="0"/>
              </a:moveTo>
              <a:lnTo>
                <a:pt x="0" y="185645"/>
              </a:lnTo>
              <a:lnTo>
                <a:pt x="1810044" y="185645"/>
              </a:lnTo>
              <a:lnTo>
                <a:pt x="1810044" y="3712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EEA9A2-7E9A-4C13-A661-6A24611149A0}">
      <dsp:nvSpPr>
        <dsp:cNvPr id="0" name=""/>
        <dsp:cNvSpPr/>
      </dsp:nvSpPr>
      <dsp:spPr>
        <a:xfrm>
          <a:off x="5434353" y="1859032"/>
          <a:ext cx="1392342" cy="928228"/>
        </a:xfrm>
        <a:prstGeom prst="roundRect">
          <a:avLst>
            <a:gd name="adj" fmla="val 10000"/>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solidFill>
                <a:srgbClr val="001334"/>
              </a:solidFill>
              <a:latin typeface="Garamond" panose="02020404030301010803" pitchFamily="18" charset="0"/>
            </a:rPr>
            <a:t>IBT-L</a:t>
          </a:r>
          <a:endParaRPr lang="es-ES" sz="1800" b="1" kern="1200" dirty="0">
            <a:solidFill>
              <a:srgbClr val="001334"/>
            </a:solidFill>
            <a:latin typeface="Garamond" panose="02020404030301010803" pitchFamily="18" charset="0"/>
          </a:endParaRPr>
        </a:p>
      </dsp:txBody>
      <dsp:txXfrm>
        <a:off x="5461540" y="1886219"/>
        <a:ext cx="1337968" cy="873854"/>
      </dsp:txXfrm>
    </dsp:sp>
    <dsp:sp modelId="{C2B81E42-80E8-4FFD-A3BF-2777C0DAD6B4}">
      <dsp:nvSpPr>
        <dsp:cNvPr id="0" name=""/>
        <dsp:cNvSpPr/>
      </dsp:nvSpPr>
      <dsp:spPr>
        <a:xfrm>
          <a:off x="6084804" y="2787260"/>
          <a:ext cx="91440" cy="371291"/>
        </a:xfrm>
        <a:custGeom>
          <a:avLst/>
          <a:gdLst/>
          <a:ahLst/>
          <a:cxnLst/>
          <a:rect l="0" t="0" r="0" b="0"/>
          <a:pathLst>
            <a:path>
              <a:moveTo>
                <a:pt x="45720" y="0"/>
              </a:moveTo>
              <a:lnTo>
                <a:pt x="45720" y="371291"/>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5E3E5214-9424-41E6-9F27-F720E2B4A16E}">
      <dsp:nvSpPr>
        <dsp:cNvPr id="0" name=""/>
        <dsp:cNvSpPr/>
      </dsp:nvSpPr>
      <dsp:spPr>
        <a:xfrm>
          <a:off x="5434353" y="3158551"/>
          <a:ext cx="1392342" cy="2042575"/>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Método Lateral.</a:t>
          </a:r>
          <a:endParaRPr lang="es-ES" sz="1600" b="1" kern="1200" dirty="0">
            <a:latin typeface="Garamond" panose="02020404030301010803" pitchFamily="18" charset="0"/>
          </a:endParaRPr>
        </a:p>
      </dsp:txBody>
      <dsp:txXfrm>
        <a:off x="5475133" y="3199331"/>
        <a:ext cx="1310782" cy="1961015"/>
      </dsp:txXfrm>
    </dsp:sp>
    <dsp:sp modelId="{1C89CAAA-E5EB-47F1-9EA9-C148F4FDB355}">
      <dsp:nvSpPr>
        <dsp:cNvPr id="0" name=""/>
        <dsp:cNvSpPr/>
      </dsp:nvSpPr>
      <dsp:spPr>
        <a:xfrm>
          <a:off x="4320480" y="1487741"/>
          <a:ext cx="3620089" cy="371291"/>
        </a:xfrm>
        <a:custGeom>
          <a:avLst/>
          <a:gdLst/>
          <a:ahLst/>
          <a:cxnLst/>
          <a:rect l="0" t="0" r="0" b="0"/>
          <a:pathLst>
            <a:path>
              <a:moveTo>
                <a:pt x="0" y="0"/>
              </a:moveTo>
              <a:lnTo>
                <a:pt x="0" y="185645"/>
              </a:lnTo>
              <a:lnTo>
                <a:pt x="3620089" y="185645"/>
              </a:lnTo>
              <a:lnTo>
                <a:pt x="3620089" y="371291"/>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0243A7A8-228C-403C-905E-AC049023071A}">
      <dsp:nvSpPr>
        <dsp:cNvPr id="0" name=""/>
        <dsp:cNvSpPr/>
      </dsp:nvSpPr>
      <dsp:spPr>
        <a:xfrm>
          <a:off x="7244398" y="1859032"/>
          <a:ext cx="1392342" cy="928228"/>
        </a:xfrm>
        <a:prstGeom prst="roundRect">
          <a:avLst>
            <a:gd name="adj" fmla="val 10000"/>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b="1" kern="1200" dirty="0" smtClean="0">
              <a:solidFill>
                <a:srgbClr val="001334"/>
              </a:solidFill>
              <a:latin typeface="Garamond" panose="02020404030301010803" pitchFamily="18" charset="0"/>
            </a:rPr>
            <a:t>IBT-AT</a:t>
          </a:r>
          <a:endParaRPr lang="es-ES" sz="1800" b="1" kern="1200" dirty="0">
            <a:solidFill>
              <a:srgbClr val="001334"/>
            </a:solidFill>
            <a:latin typeface="Garamond" panose="02020404030301010803" pitchFamily="18" charset="0"/>
          </a:endParaRPr>
        </a:p>
      </dsp:txBody>
      <dsp:txXfrm>
        <a:off x="7271585" y="1886219"/>
        <a:ext cx="1337968" cy="873854"/>
      </dsp:txXfrm>
    </dsp:sp>
    <dsp:sp modelId="{8F302648-2811-43D1-8191-7EEC21FF3A51}">
      <dsp:nvSpPr>
        <dsp:cNvPr id="0" name=""/>
        <dsp:cNvSpPr/>
      </dsp:nvSpPr>
      <dsp:spPr>
        <a:xfrm>
          <a:off x="7894849" y="2787260"/>
          <a:ext cx="91440" cy="371291"/>
        </a:xfrm>
        <a:custGeom>
          <a:avLst/>
          <a:gdLst/>
          <a:ahLst/>
          <a:cxnLst/>
          <a:rect l="0" t="0" r="0" b="0"/>
          <a:pathLst>
            <a:path>
              <a:moveTo>
                <a:pt x="45720" y="0"/>
              </a:moveTo>
              <a:lnTo>
                <a:pt x="45720" y="371291"/>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3A9537E0-D54D-4AEB-9C2F-C710BC113E01}">
      <dsp:nvSpPr>
        <dsp:cNvPr id="0" name=""/>
        <dsp:cNvSpPr/>
      </dsp:nvSpPr>
      <dsp:spPr>
        <a:xfrm>
          <a:off x="7244398" y="3158551"/>
          <a:ext cx="1392342" cy="2042575"/>
        </a:xfrm>
        <a:prstGeom prst="roundRect">
          <a:avLst>
            <a:gd name="adj" fmla="val 10000"/>
          </a:avLst>
        </a:prstGeom>
        <a:solidFill>
          <a:srgbClr val="001334"/>
        </a:solidFill>
        <a:ln w="381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Método de Agotamiento de Tendencia.</a:t>
          </a:r>
          <a:endParaRPr lang="es-ES" sz="1600" b="1" kern="1200" dirty="0">
            <a:latin typeface="Garamond" panose="02020404030301010803" pitchFamily="18" charset="0"/>
          </a:endParaRPr>
        </a:p>
      </dsp:txBody>
      <dsp:txXfrm>
        <a:off x="7285178" y="3199331"/>
        <a:ext cx="1310782" cy="19610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CB95B-E583-4BF8-BB5D-11FD8FFB9420}">
      <dsp:nvSpPr>
        <dsp:cNvPr id="0" name=""/>
        <dsp:cNvSpPr/>
      </dsp:nvSpPr>
      <dsp:spPr>
        <a:xfrm>
          <a:off x="4545558" y="2582187"/>
          <a:ext cx="316217" cy="1326842"/>
        </a:xfrm>
        <a:custGeom>
          <a:avLst/>
          <a:gdLst/>
          <a:ahLst/>
          <a:cxnLst/>
          <a:rect l="0" t="0" r="0" b="0"/>
          <a:pathLst>
            <a:path>
              <a:moveTo>
                <a:pt x="0" y="0"/>
              </a:moveTo>
              <a:lnTo>
                <a:pt x="0" y="1326842"/>
              </a:lnTo>
              <a:lnTo>
                <a:pt x="316217" y="1326842"/>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2B0EE8B8-6B95-4A47-956F-31229F22901F}">
      <dsp:nvSpPr>
        <dsp:cNvPr id="0" name=""/>
        <dsp:cNvSpPr/>
      </dsp:nvSpPr>
      <dsp:spPr>
        <a:xfrm>
          <a:off x="3223227" y="1085425"/>
          <a:ext cx="2165577" cy="442704"/>
        </a:xfrm>
        <a:custGeom>
          <a:avLst/>
          <a:gdLst/>
          <a:ahLst/>
          <a:cxnLst/>
          <a:rect l="0" t="0" r="0" b="0"/>
          <a:pathLst>
            <a:path>
              <a:moveTo>
                <a:pt x="0" y="0"/>
              </a:moveTo>
              <a:lnTo>
                <a:pt x="0" y="221352"/>
              </a:lnTo>
              <a:lnTo>
                <a:pt x="2165577" y="221352"/>
              </a:lnTo>
              <a:lnTo>
                <a:pt x="2165577" y="44270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FE9995F4-BF71-45CE-9575-BC140A6F5A94}">
      <dsp:nvSpPr>
        <dsp:cNvPr id="0" name=""/>
        <dsp:cNvSpPr/>
      </dsp:nvSpPr>
      <dsp:spPr>
        <a:xfrm>
          <a:off x="248551" y="2582187"/>
          <a:ext cx="367438" cy="1317018"/>
        </a:xfrm>
        <a:custGeom>
          <a:avLst/>
          <a:gdLst/>
          <a:ahLst/>
          <a:cxnLst/>
          <a:rect l="0" t="0" r="0" b="0"/>
          <a:pathLst>
            <a:path>
              <a:moveTo>
                <a:pt x="0" y="0"/>
              </a:moveTo>
              <a:lnTo>
                <a:pt x="0" y="1317018"/>
              </a:lnTo>
              <a:lnTo>
                <a:pt x="367438" y="1317018"/>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BA96E5E6-B748-4262-B8EA-C2C644654174}">
      <dsp:nvSpPr>
        <dsp:cNvPr id="0" name=""/>
        <dsp:cNvSpPr/>
      </dsp:nvSpPr>
      <dsp:spPr>
        <a:xfrm>
          <a:off x="1228386" y="1085425"/>
          <a:ext cx="1994840" cy="442704"/>
        </a:xfrm>
        <a:custGeom>
          <a:avLst/>
          <a:gdLst/>
          <a:ahLst/>
          <a:cxnLst/>
          <a:rect l="0" t="0" r="0" b="0"/>
          <a:pathLst>
            <a:path>
              <a:moveTo>
                <a:pt x="1994840" y="0"/>
              </a:moveTo>
              <a:lnTo>
                <a:pt x="1994840" y="221352"/>
              </a:lnTo>
              <a:lnTo>
                <a:pt x="0" y="221352"/>
              </a:lnTo>
              <a:lnTo>
                <a:pt x="0" y="44270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AEE3432D-C990-46F7-A1D5-7FC242203B5E}">
      <dsp:nvSpPr>
        <dsp:cNvPr id="0" name=""/>
        <dsp:cNvSpPr/>
      </dsp:nvSpPr>
      <dsp:spPr>
        <a:xfrm>
          <a:off x="541409" y="31368"/>
          <a:ext cx="5363635" cy="1054057"/>
        </a:xfrm>
        <a:prstGeom prst="rect">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latin typeface="Garamond" panose="02020404030301010803" pitchFamily="18" charset="0"/>
            </a:rPr>
            <a:t>Distinguiremos los entornos de mercado en función de la volatilidad y la direccionalidad.</a:t>
          </a:r>
          <a:endParaRPr lang="es-ES" sz="2400" kern="1200" dirty="0">
            <a:latin typeface="Garamond" panose="02020404030301010803" pitchFamily="18" charset="0"/>
          </a:endParaRPr>
        </a:p>
      </dsp:txBody>
      <dsp:txXfrm>
        <a:off x="541409" y="31368"/>
        <a:ext cx="5363635" cy="1054057"/>
      </dsp:txXfrm>
    </dsp:sp>
    <dsp:sp modelId="{03814A53-6699-4737-8C36-1D83933F2001}">
      <dsp:nvSpPr>
        <dsp:cNvPr id="0" name=""/>
        <dsp:cNvSpPr/>
      </dsp:nvSpPr>
      <dsp:spPr>
        <a:xfrm>
          <a:off x="3592" y="1528129"/>
          <a:ext cx="2449587" cy="1054057"/>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rgbClr val="001334"/>
              </a:solidFill>
              <a:latin typeface="Garamond" panose="02020404030301010803" pitchFamily="18" charset="0"/>
            </a:rPr>
            <a:t>DIRECCIONALIDAD</a:t>
          </a:r>
          <a:endParaRPr lang="es-ES" sz="1800" b="1" kern="1200" dirty="0">
            <a:solidFill>
              <a:srgbClr val="001334"/>
            </a:solidFill>
            <a:latin typeface="Garamond" panose="02020404030301010803" pitchFamily="18" charset="0"/>
          </a:endParaRPr>
        </a:p>
      </dsp:txBody>
      <dsp:txXfrm>
        <a:off x="3592" y="1528129"/>
        <a:ext cx="2449587" cy="1054057"/>
      </dsp:txXfrm>
    </dsp:sp>
    <dsp:sp modelId="{657902D8-5B4F-43CD-B094-6626FC6ED5F9}">
      <dsp:nvSpPr>
        <dsp:cNvPr id="0" name=""/>
        <dsp:cNvSpPr/>
      </dsp:nvSpPr>
      <dsp:spPr>
        <a:xfrm>
          <a:off x="615989" y="3024891"/>
          <a:ext cx="3803081" cy="1748628"/>
        </a:xfrm>
        <a:prstGeom prst="rect">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11430" rIns="144000" bIns="11430" numCol="1" spcCol="1270" anchor="ctr" anchorCtr="0">
          <a:noAutofit/>
        </a:bodyPr>
        <a:lstStyle/>
        <a:p>
          <a:pPr lvl="0" algn="just" defTabSz="800100">
            <a:lnSpc>
              <a:spcPct val="90000"/>
            </a:lnSpc>
            <a:spcBef>
              <a:spcPct val="0"/>
            </a:spcBef>
            <a:spcAft>
              <a:spcPct val="35000"/>
            </a:spcAft>
          </a:pPr>
          <a:r>
            <a:rPr lang="es-ES" sz="1800" kern="1200" dirty="0" smtClean="0">
              <a:latin typeface="Garamond" panose="02020404030301010803" pitchFamily="18" charset="0"/>
            </a:rPr>
            <a:t>Nos indicará si podemos aplicar métodos tendenciales o </a:t>
          </a:r>
          <a:r>
            <a:rPr lang="es-ES" sz="1800" kern="1200" dirty="0" err="1" smtClean="0">
              <a:latin typeface="Garamond" panose="02020404030301010803" pitchFamily="18" charset="0"/>
            </a:rPr>
            <a:t>antitendenciales</a:t>
          </a:r>
          <a:r>
            <a:rPr lang="es-ES" sz="1800" kern="1200" dirty="0" smtClean="0">
              <a:latin typeface="Garamond" panose="02020404030301010803" pitchFamily="18" charset="0"/>
            </a:rPr>
            <a:t>. Si el precio hasta ahora ha tenido una dirección es posible que la continúe mientras no de síntomas de agotamiento.</a:t>
          </a:r>
          <a:endParaRPr lang="es-ES" sz="1800" kern="1200" dirty="0">
            <a:latin typeface="Garamond" panose="02020404030301010803" pitchFamily="18" charset="0"/>
          </a:endParaRPr>
        </a:p>
      </dsp:txBody>
      <dsp:txXfrm>
        <a:off x="615989" y="3024891"/>
        <a:ext cx="3803081" cy="1748628"/>
      </dsp:txXfrm>
    </dsp:sp>
    <dsp:sp modelId="{7829997A-39B1-4F2B-8467-1DD5F5019907}">
      <dsp:nvSpPr>
        <dsp:cNvPr id="0" name=""/>
        <dsp:cNvSpPr/>
      </dsp:nvSpPr>
      <dsp:spPr>
        <a:xfrm>
          <a:off x="4334746" y="1528129"/>
          <a:ext cx="2108115" cy="1054057"/>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s-ES" sz="1800" b="1" kern="1200" dirty="0" smtClean="0">
              <a:solidFill>
                <a:srgbClr val="001334"/>
              </a:solidFill>
              <a:latin typeface="Garamond" panose="02020404030301010803" pitchFamily="18" charset="0"/>
            </a:rPr>
            <a:t>VOLATILIDAD</a:t>
          </a:r>
          <a:endParaRPr lang="es-ES" sz="1800" b="1" kern="1200" dirty="0">
            <a:solidFill>
              <a:srgbClr val="001334"/>
            </a:solidFill>
            <a:latin typeface="Garamond" panose="02020404030301010803" pitchFamily="18" charset="0"/>
          </a:endParaRPr>
        </a:p>
      </dsp:txBody>
      <dsp:txXfrm>
        <a:off x="4334746" y="1528129"/>
        <a:ext cx="2108115" cy="1054057"/>
      </dsp:txXfrm>
    </dsp:sp>
    <dsp:sp modelId="{D1A1EA30-3F6B-4DC2-9B9B-FA33170E2433}">
      <dsp:nvSpPr>
        <dsp:cNvPr id="0" name=""/>
        <dsp:cNvSpPr/>
      </dsp:nvSpPr>
      <dsp:spPr>
        <a:xfrm>
          <a:off x="4861775" y="3024891"/>
          <a:ext cx="3487560" cy="1768276"/>
        </a:xfrm>
        <a:prstGeom prst="rect">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72000" rIns="144000" bIns="72000" numCol="1" spcCol="1270" anchor="ctr" anchorCtr="0">
          <a:noAutofit/>
        </a:bodyPr>
        <a:lstStyle/>
        <a:p>
          <a:pPr lvl="0" algn="just" defTabSz="800100">
            <a:lnSpc>
              <a:spcPct val="90000"/>
            </a:lnSpc>
            <a:spcBef>
              <a:spcPct val="0"/>
            </a:spcBef>
            <a:spcAft>
              <a:spcPct val="35000"/>
            </a:spcAft>
          </a:pPr>
          <a:r>
            <a:rPr lang="es-ES" sz="1800" kern="1200" dirty="0" smtClean="0">
              <a:latin typeface="Garamond" panose="02020404030301010803" pitchFamily="18" charset="0"/>
            </a:rPr>
            <a:t>La utilizaremos para saber cuánto se mueve el precio y con que fuerza. Aquí consideraremos que previsiblemente, si el precio en las ultimas sesiones se ha movido una cantidad determinada, en las siguientes se moverá parecido.</a:t>
          </a:r>
          <a:endParaRPr lang="es-ES" sz="1800" kern="1200" dirty="0">
            <a:latin typeface="Garamond" panose="02020404030301010803" pitchFamily="18" charset="0"/>
          </a:endParaRPr>
        </a:p>
      </dsp:txBody>
      <dsp:txXfrm>
        <a:off x="4861775" y="3024891"/>
        <a:ext cx="3487560" cy="17682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7FF2F-8DEA-41C5-B654-9E02161A9A65}">
      <dsp:nvSpPr>
        <dsp:cNvPr id="0" name=""/>
        <dsp:cNvSpPr/>
      </dsp:nvSpPr>
      <dsp:spPr>
        <a:xfrm>
          <a:off x="152511" y="139876"/>
          <a:ext cx="1857717" cy="3279906"/>
        </a:xfrm>
        <a:prstGeom prst="roundRect">
          <a:avLst>
            <a:gd name="adj" fmla="val 10000"/>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0000" tIns="180000" rIns="180000" bIns="18000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Para evaluar la direccionalidad, podemos utilizar el siguiente filtro, Donde 1 significa que hay un predominio del movimiento del precio frente al ruido. En la práctica:</a:t>
          </a:r>
          <a:endParaRPr lang="es-ES" sz="1600" b="1" kern="1200" dirty="0">
            <a:latin typeface="Garamond" panose="02020404030301010803" pitchFamily="18" charset="0"/>
          </a:endParaRPr>
        </a:p>
      </dsp:txBody>
      <dsp:txXfrm>
        <a:off x="206922" y="194287"/>
        <a:ext cx="1748895" cy="3171084"/>
      </dsp:txXfrm>
    </dsp:sp>
    <dsp:sp modelId="{3C57CD5D-EEB3-43B6-B633-6E04CA574DF7}">
      <dsp:nvSpPr>
        <dsp:cNvPr id="0" name=""/>
        <dsp:cNvSpPr/>
      </dsp:nvSpPr>
      <dsp:spPr>
        <a:xfrm rot="18523102">
          <a:off x="1805355" y="1332833"/>
          <a:ext cx="1094096" cy="40346"/>
        </a:xfrm>
        <a:custGeom>
          <a:avLst/>
          <a:gdLst/>
          <a:ahLst/>
          <a:cxnLst/>
          <a:rect l="0" t="0" r="0" b="0"/>
          <a:pathLst>
            <a:path>
              <a:moveTo>
                <a:pt x="0" y="20173"/>
              </a:moveTo>
              <a:lnTo>
                <a:pt x="1094096" y="20173"/>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S" sz="1600" b="1" kern="1200">
            <a:latin typeface="Garamond" panose="02020404030301010803" pitchFamily="18" charset="0"/>
          </a:endParaRPr>
        </a:p>
      </dsp:txBody>
      <dsp:txXfrm>
        <a:off x="2325051" y="1325654"/>
        <a:ext cx="54704" cy="54704"/>
      </dsp:txXfrm>
    </dsp:sp>
    <dsp:sp modelId="{9F286631-F8B4-45A9-84C2-B3A36C4196F5}">
      <dsp:nvSpPr>
        <dsp:cNvPr id="0" name=""/>
        <dsp:cNvSpPr/>
      </dsp:nvSpPr>
      <dsp:spPr>
        <a:xfrm>
          <a:off x="2694578" y="3141"/>
          <a:ext cx="1710873" cy="1846083"/>
        </a:xfrm>
        <a:prstGeom prst="roundRect">
          <a:avLst>
            <a:gd name="adj" fmla="val 10000"/>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rgbClr val="001334"/>
              </a:solidFill>
              <a:latin typeface="Garamond" panose="02020404030301010803" pitchFamily="18" charset="0"/>
            </a:rPr>
            <a:t>Ratio de direccionalidad = Velocidad del movimiento / Volatilidad=[0-1] </a:t>
          </a:r>
        </a:p>
        <a:p>
          <a:pPr lvl="0" algn="ctr" defTabSz="711200">
            <a:lnSpc>
              <a:spcPct val="90000"/>
            </a:lnSpc>
            <a:spcBef>
              <a:spcPct val="0"/>
            </a:spcBef>
            <a:spcAft>
              <a:spcPct val="35000"/>
            </a:spcAft>
          </a:pPr>
          <a:r>
            <a:rPr lang="es-ES" sz="1600" b="1" kern="1200" dirty="0" smtClean="0">
              <a:solidFill>
                <a:srgbClr val="001334"/>
              </a:solidFill>
              <a:latin typeface="Garamond" panose="02020404030301010803" pitchFamily="18" charset="0"/>
            </a:rPr>
            <a:t>dónde:</a:t>
          </a:r>
          <a:endParaRPr lang="es-ES" sz="1600" b="1" kern="1200" dirty="0">
            <a:solidFill>
              <a:srgbClr val="001334"/>
            </a:solidFill>
            <a:latin typeface="Garamond" panose="02020404030301010803" pitchFamily="18" charset="0"/>
          </a:endParaRPr>
        </a:p>
      </dsp:txBody>
      <dsp:txXfrm>
        <a:off x="2744688" y="53251"/>
        <a:ext cx="1610653" cy="1745863"/>
      </dsp:txXfrm>
    </dsp:sp>
    <dsp:sp modelId="{E482ABB4-65E9-4641-B7DD-0892C7B3BDEE}">
      <dsp:nvSpPr>
        <dsp:cNvPr id="0" name=""/>
        <dsp:cNvSpPr/>
      </dsp:nvSpPr>
      <dsp:spPr>
        <a:xfrm rot="19457599">
          <a:off x="4326237" y="660072"/>
          <a:ext cx="842778" cy="40346"/>
        </a:xfrm>
        <a:custGeom>
          <a:avLst/>
          <a:gdLst/>
          <a:ahLst/>
          <a:cxnLst/>
          <a:rect l="0" t="0" r="0" b="0"/>
          <a:pathLst>
            <a:path>
              <a:moveTo>
                <a:pt x="0" y="20173"/>
              </a:moveTo>
              <a:lnTo>
                <a:pt x="842778" y="20173"/>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S" sz="1600" b="1" kern="1200">
            <a:latin typeface="Garamond" panose="02020404030301010803" pitchFamily="18" charset="0"/>
          </a:endParaRPr>
        </a:p>
      </dsp:txBody>
      <dsp:txXfrm>
        <a:off x="4726557" y="659176"/>
        <a:ext cx="42138" cy="42138"/>
      </dsp:txXfrm>
    </dsp:sp>
    <dsp:sp modelId="{CCC484C7-801E-4057-9C4B-C8C09C495480}">
      <dsp:nvSpPr>
        <dsp:cNvPr id="0" name=""/>
        <dsp:cNvSpPr/>
      </dsp:nvSpPr>
      <dsp:spPr>
        <a:xfrm>
          <a:off x="5089801" y="6589"/>
          <a:ext cx="3326639" cy="855436"/>
        </a:xfrm>
        <a:prstGeom prst="roundRect">
          <a:avLst>
            <a:gd name="adj" fmla="val 10000"/>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Velocidad del movimiento = cierre actual – cierre de 10 velas anteriores</a:t>
          </a:r>
          <a:endParaRPr lang="es-ES" sz="1600" b="1" kern="1200" dirty="0">
            <a:latin typeface="Garamond" panose="02020404030301010803" pitchFamily="18" charset="0"/>
          </a:endParaRPr>
        </a:p>
      </dsp:txBody>
      <dsp:txXfrm>
        <a:off x="5114856" y="31644"/>
        <a:ext cx="3276529" cy="805326"/>
      </dsp:txXfrm>
    </dsp:sp>
    <dsp:sp modelId="{E25A3643-6B97-44B4-8A13-9A58B3D23EF6}">
      <dsp:nvSpPr>
        <dsp:cNvPr id="0" name=""/>
        <dsp:cNvSpPr/>
      </dsp:nvSpPr>
      <dsp:spPr>
        <a:xfrm rot="2142401">
          <a:off x="4326237" y="1151948"/>
          <a:ext cx="842778" cy="40346"/>
        </a:xfrm>
        <a:custGeom>
          <a:avLst/>
          <a:gdLst/>
          <a:ahLst/>
          <a:cxnLst/>
          <a:rect l="0" t="0" r="0" b="0"/>
          <a:pathLst>
            <a:path>
              <a:moveTo>
                <a:pt x="0" y="20173"/>
              </a:moveTo>
              <a:lnTo>
                <a:pt x="842778" y="20173"/>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S" sz="1600" b="1" kern="1200">
            <a:latin typeface="Garamond" panose="02020404030301010803" pitchFamily="18" charset="0"/>
          </a:endParaRPr>
        </a:p>
      </dsp:txBody>
      <dsp:txXfrm>
        <a:off x="4726557" y="1151052"/>
        <a:ext cx="42138" cy="42138"/>
      </dsp:txXfrm>
    </dsp:sp>
    <dsp:sp modelId="{DCE44498-26DF-4A21-BE23-BAC3A29C6011}">
      <dsp:nvSpPr>
        <dsp:cNvPr id="0" name=""/>
        <dsp:cNvSpPr/>
      </dsp:nvSpPr>
      <dsp:spPr>
        <a:xfrm>
          <a:off x="5089801" y="990341"/>
          <a:ext cx="3326639" cy="855436"/>
        </a:xfrm>
        <a:prstGeom prst="roundRect">
          <a:avLst>
            <a:gd name="adj" fmla="val 10000"/>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Volatilidad = Sumatorio del valor absoluto de [cierre actual - cierre anterior] sobre los últimos 10 periodos</a:t>
          </a:r>
          <a:endParaRPr lang="es-ES" sz="1600" b="1" kern="1200" dirty="0">
            <a:latin typeface="Garamond" panose="02020404030301010803" pitchFamily="18" charset="0"/>
          </a:endParaRPr>
        </a:p>
      </dsp:txBody>
      <dsp:txXfrm>
        <a:off x="5114856" y="1015396"/>
        <a:ext cx="3276529" cy="805326"/>
      </dsp:txXfrm>
    </dsp:sp>
    <dsp:sp modelId="{CBFB8230-E256-4BFC-AA2C-3BC1345CBA3E}">
      <dsp:nvSpPr>
        <dsp:cNvPr id="0" name=""/>
        <dsp:cNvSpPr/>
      </dsp:nvSpPr>
      <dsp:spPr>
        <a:xfrm rot="3506017">
          <a:off x="1698757" y="2316585"/>
          <a:ext cx="1307292" cy="40346"/>
        </a:xfrm>
        <a:custGeom>
          <a:avLst/>
          <a:gdLst/>
          <a:ahLst/>
          <a:cxnLst/>
          <a:rect l="0" t="0" r="0" b="0"/>
          <a:pathLst>
            <a:path>
              <a:moveTo>
                <a:pt x="0" y="20173"/>
              </a:moveTo>
              <a:lnTo>
                <a:pt x="1307292" y="20173"/>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S" sz="1600" b="1" kern="1200">
            <a:latin typeface="Garamond" panose="02020404030301010803" pitchFamily="18" charset="0"/>
          </a:endParaRPr>
        </a:p>
      </dsp:txBody>
      <dsp:txXfrm>
        <a:off x="2319721" y="2304076"/>
        <a:ext cx="65364" cy="65364"/>
      </dsp:txXfrm>
    </dsp:sp>
    <dsp:sp modelId="{CA45EEBA-F8A7-4BD4-AC04-AD4B8D0199AE}">
      <dsp:nvSpPr>
        <dsp:cNvPr id="0" name=""/>
        <dsp:cNvSpPr/>
      </dsp:nvSpPr>
      <dsp:spPr>
        <a:xfrm>
          <a:off x="2694578" y="2230857"/>
          <a:ext cx="1710873" cy="1325661"/>
        </a:xfrm>
        <a:prstGeom prst="roundRect">
          <a:avLst>
            <a:gd name="adj" fmla="val 10000"/>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solidFill>
                <a:srgbClr val="001334"/>
              </a:solidFill>
              <a:latin typeface="Garamond" panose="02020404030301010803" pitchFamily="18" charset="0"/>
            </a:rPr>
            <a:t>Valor del ratio de direccionalidad</a:t>
          </a:r>
          <a:endParaRPr lang="es-ES" sz="1600" b="1" kern="1200" dirty="0">
            <a:solidFill>
              <a:srgbClr val="001334"/>
            </a:solidFill>
            <a:latin typeface="Garamond" panose="02020404030301010803" pitchFamily="18" charset="0"/>
          </a:endParaRPr>
        </a:p>
      </dsp:txBody>
      <dsp:txXfrm>
        <a:off x="2733405" y="2269684"/>
        <a:ext cx="1633219" cy="1248007"/>
      </dsp:txXfrm>
    </dsp:sp>
    <dsp:sp modelId="{49034E59-83CB-4E21-B666-E908CC66B1CF}">
      <dsp:nvSpPr>
        <dsp:cNvPr id="0" name=""/>
        <dsp:cNvSpPr/>
      </dsp:nvSpPr>
      <dsp:spPr>
        <a:xfrm rot="19457599">
          <a:off x="4326237" y="2627576"/>
          <a:ext cx="842778" cy="40346"/>
        </a:xfrm>
        <a:custGeom>
          <a:avLst/>
          <a:gdLst/>
          <a:ahLst/>
          <a:cxnLst/>
          <a:rect l="0" t="0" r="0" b="0"/>
          <a:pathLst>
            <a:path>
              <a:moveTo>
                <a:pt x="0" y="20173"/>
              </a:moveTo>
              <a:lnTo>
                <a:pt x="842778" y="20173"/>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S" sz="1600" b="1" kern="1200">
            <a:latin typeface="Garamond" panose="02020404030301010803" pitchFamily="18" charset="0"/>
          </a:endParaRPr>
        </a:p>
      </dsp:txBody>
      <dsp:txXfrm>
        <a:off x="4726557" y="2626680"/>
        <a:ext cx="42138" cy="42138"/>
      </dsp:txXfrm>
    </dsp:sp>
    <dsp:sp modelId="{3B77AE64-D03C-4C09-85AC-D433960B5683}">
      <dsp:nvSpPr>
        <dsp:cNvPr id="0" name=""/>
        <dsp:cNvSpPr/>
      </dsp:nvSpPr>
      <dsp:spPr>
        <a:xfrm>
          <a:off x="5089801" y="1974093"/>
          <a:ext cx="3326639" cy="855436"/>
        </a:xfrm>
        <a:prstGeom prst="roundRect">
          <a:avLst>
            <a:gd name="adj" fmla="val 10000"/>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Ratio de direccionalidad &gt; 0,6 consideraremos que el valor tiene tendencia.</a:t>
          </a:r>
          <a:endParaRPr lang="es-ES" sz="1600" b="1" kern="1200" dirty="0">
            <a:latin typeface="Garamond" panose="02020404030301010803" pitchFamily="18" charset="0"/>
          </a:endParaRPr>
        </a:p>
      </dsp:txBody>
      <dsp:txXfrm>
        <a:off x="5114856" y="1999148"/>
        <a:ext cx="3276529" cy="805326"/>
      </dsp:txXfrm>
    </dsp:sp>
    <dsp:sp modelId="{7EF18510-DD00-4C9B-9631-D77822327E0A}">
      <dsp:nvSpPr>
        <dsp:cNvPr id="0" name=""/>
        <dsp:cNvSpPr/>
      </dsp:nvSpPr>
      <dsp:spPr>
        <a:xfrm rot="2142401">
          <a:off x="4326237" y="3119452"/>
          <a:ext cx="842778" cy="40346"/>
        </a:xfrm>
        <a:custGeom>
          <a:avLst/>
          <a:gdLst/>
          <a:ahLst/>
          <a:cxnLst/>
          <a:rect l="0" t="0" r="0" b="0"/>
          <a:pathLst>
            <a:path>
              <a:moveTo>
                <a:pt x="0" y="20173"/>
              </a:moveTo>
              <a:lnTo>
                <a:pt x="842778" y="20173"/>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s-ES" sz="1600" b="1" kern="1200">
            <a:latin typeface="Garamond" panose="02020404030301010803" pitchFamily="18" charset="0"/>
          </a:endParaRPr>
        </a:p>
      </dsp:txBody>
      <dsp:txXfrm>
        <a:off x="4726557" y="3118556"/>
        <a:ext cx="42138" cy="42138"/>
      </dsp:txXfrm>
    </dsp:sp>
    <dsp:sp modelId="{2F869840-0F3E-48AE-8D0A-F03AFB6FA0D1}">
      <dsp:nvSpPr>
        <dsp:cNvPr id="0" name=""/>
        <dsp:cNvSpPr/>
      </dsp:nvSpPr>
      <dsp:spPr>
        <a:xfrm>
          <a:off x="5089801" y="2957845"/>
          <a:ext cx="3326639" cy="855436"/>
        </a:xfrm>
        <a:prstGeom prst="roundRect">
          <a:avLst>
            <a:gd name="adj" fmla="val 10000"/>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Ratio de direccionalidad &lt; 0,4 consideraremos que el valor es lateral.</a:t>
          </a:r>
          <a:endParaRPr lang="es-ES" sz="1600" b="1" kern="1200" dirty="0">
            <a:latin typeface="Garamond" panose="02020404030301010803" pitchFamily="18" charset="0"/>
          </a:endParaRPr>
        </a:p>
      </dsp:txBody>
      <dsp:txXfrm>
        <a:off x="5114856" y="2982900"/>
        <a:ext cx="3276529" cy="8053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6CAAD-433D-445F-A923-BDAE039E073A}">
      <dsp:nvSpPr>
        <dsp:cNvPr id="0" name=""/>
        <dsp:cNvSpPr/>
      </dsp:nvSpPr>
      <dsp:spPr>
        <a:xfrm>
          <a:off x="4284475" y="1644492"/>
          <a:ext cx="3355628" cy="388254"/>
        </a:xfrm>
        <a:custGeom>
          <a:avLst/>
          <a:gdLst/>
          <a:ahLst/>
          <a:cxnLst/>
          <a:rect l="0" t="0" r="0" b="0"/>
          <a:pathLst>
            <a:path>
              <a:moveTo>
                <a:pt x="0" y="0"/>
              </a:moveTo>
              <a:lnTo>
                <a:pt x="0" y="194127"/>
              </a:lnTo>
              <a:lnTo>
                <a:pt x="3355628" y="194127"/>
              </a:lnTo>
              <a:lnTo>
                <a:pt x="3355628" y="38825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C38BEBFE-99A0-4527-8BCB-5B0C0E161320}">
      <dsp:nvSpPr>
        <dsp:cNvPr id="0" name=""/>
        <dsp:cNvSpPr/>
      </dsp:nvSpPr>
      <dsp:spPr>
        <a:xfrm>
          <a:off x="4284475" y="1644492"/>
          <a:ext cx="1118542" cy="388254"/>
        </a:xfrm>
        <a:custGeom>
          <a:avLst/>
          <a:gdLst/>
          <a:ahLst/>
          <a:cxnLst/>
          <a:rect l="0" t="0" r="0" b="0"/>
          <a:pathLst>
            <a:path>
              <a:moveTo>
                <a:pt x="0" y="0"/>
              </a:moveTo>
              <a:lnTo>
                <a:pt x="0" y="194127"/>
              </a:lnTo>
              <a:lnTo>
                <a:pt x="1118542" y="194127"/>
              </a:lnTo>
              <a:lnTo>
                <a:pt x="1118542" y="38825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6819C965-7833-4AD2-96DA-5D321FA65201}">
      <dsp:nvSpPr>
        <dsp:cNvPr id="0" name=""/>
        <dsp:cNvSpPr/>
      </dsp:nvSpPr>
      <dsp:spPr>
        <a:xfrm>
          <a:off x="3165933" y="1644492"/>
          <a:ext cx="1118542" cy="388254"/>
        </a:xfrm>
        <a:custGeom>
          <a:avLst/>
          <a:gdLst/>
          <a:ahLst/>
          <a:cxnLst/>
          <a:rect l="0" t="0" r="0" b="0"/>
          <a:pathLst>
            <a:path>
              <a:moveTo>
                <a:pt x="1118542" y="0"/>
              </a:moveTo>
              <a:lnTo>
                <a:pt x="1118542" y="194127"/>
              </a:lnTo>
              <a:lnTo>
                <a:pt x="0" y="194127"/>
              </a:lnTo>
              <a:lnTo>
                <a:pt x="0" y="38825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AB7DDFA5-1FFF-4A55-B15F-C0EB2A81E09E}">
      <dsp:nvSpPr>
        <dsp:cNvPr id="0" name=""/>
        <dsp:cNvSpPr/>
      </dsp:nvSpPr>
      <dsp:spPr>
        <a:xfrm>
          <a:off x="928847" y="1644492"/>
          <a:ext cx="3355628" cy="388254"/>
        </a:xfrm>
        <a:custGeom>
          <a:avLst/>
          <a:gdLst/>
          <a:ahLst/>
          <a:cxnLst/>
          <a:rect l="0" t="0" r="0" b="0"/>
          <a:pathLst>
            <a:path>
              <a:moveTo>
                <a:pt x="3355628" y="0"/>
              </a:moveTo>
              <a:lnTo>
                <a:pt x="3355628" y="194127"/>
              </a:lnTo>
              <a:lnTo>
                <a:pt x="0" y="194127"/>
              </a:lnTo>
              <a:lnTo>
                <a:pt x="0" y="38825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98E74F41-C60F-48ED-9AEE-BDE227DF2487}">
      <dsp:nvSpPr>
        <dsp:cNvPr id="0" name=""/>
        <dsp:cNvSpPr/>
      </dsp:nvSpPr>
      <dsp:spPr>
        <a:xfrm>
          <a:off x="1800201" y="432047"/>
          <a:ext cx="4968548" cy="1212444"/>
        </a:xfrm>
        <a:prstGeom prst="rect">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kern="1200" dirty="0" smtClean="0">
              <a:latin typeface="Garamond" panose="02020404030301010803" pitchFamily="18" charset="0"/>
            </a:rPr>
            <a:t>Combinando las características comentadas encontramos cuatro entornos de mercado posibles:</a:t>
          </a:r>
          <a:endParaRPr lang="es-ES" sz="2400" kern="1200" dirty="0">
            <a:latin typeface="Garamond" panose="02020404030301010803" pitchFamily="18" charset="0"/>
          </a:endParaRPr>
        </a:p>
      </dsp:txBody>
      <dsp:txXfrm>
        <a:off x="1800201" y="432047"/>
        <a:ext cx="4968548" cy="1212444"/>
      </dsp:txXfrm>
    </dsp:sp>
    <dsp:sp modelId="{FF220703-D632-4444-93CE-B116C480AA90}">
      <dsp:nvSpPr>
        <dsp:cNvPr id="0" name=""/>
        <dsp:cNvSpPr/>
      </dsp:nvSpPr>
      <dsp:spPr>
        <a:xfrm>
          <a:off x="4432" y="2032747"/>
          <a:ext cx="1848830" cy="2431748"/>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b="1" kern="1200" dirty="0" smtClean="0">
              <a:solidFill>
                <a:srgbClr val="001334"/>
              </a:solidFill>
              <a:latin typeface="Garamond" panose="02020404030301010803" pitchFamily="18" charset="0"/>
            </a:rPr>
            <a:t>1- Baja volatilidad y baja direccionalidad</a:t>
          </a:r>
          <a:endParaRPr lang="es-ES" sz="2400" b="1" kern="1200" dirty="0">
            <a:solidFill>
              <a:srgbClr val="001334"/>
            </a:solidFill>
            <a:latin typeface="Garamond" panose="02020404030301010803" pitchFamily="18" charset="0"/>
          </a:endParaRPr>
        </a:p>
      </dsp:txBody>
      <dsp:txXfrm>
        <a:off x="4432" y="2032747"/>
        <a:ext cx="1848830" cy="2431748"/>
      </dsp:txXfrm>
    </dsp:sp>
    <dsp:sp modelId="{C40F1C9C-1754-4CF6-8810-A28E8C1B7B9D}">
      <dsp:nvSpPr>
        <dsp:cNvPr id="0" name=""/>
        <dsp:cNvSpPr/>
      </dsp:nvSpPr>
      <dsp:spPr>
        <a:xfrm>
          <a:off x="2241517" y="2032747"/>
          <a:ext cx="1848830" cy="2431748"/>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b="1" kern="1200" dirty="0" smtClean="0">
              <a:solidFill>
                <a:srgbClr val="001334"/>
              </a:solidFill>
              <a:latin typeface="Garamond" panose="02020404030301010803" pitchFamily="18" charset="0"/>
            </a:rPr>
            <a:t>2- Volatilidad moderada y alta direccionalidad</a:t>
          </a:r>
          <a:endParaRPr lang="es-ES" sz="2400" b="1" kern="1200" dirty="0">
            <a:solidFill>
              <a:srgbClr val="001334"/>
            </a:solidFill>
            <a:latin typeface="Garamond" panose="02020404030301010803" pitchFamily="18" charset="0"/>
          </a:endParaRPr>
        </a:p>
      </dsp:txBody>
      <dsp:txXfrm>
        <a:off x="2241517" y="2032747"/>
        <a:ext cx="1848830" cy="2431748"/>
      </dsp:txXfrm>
    </dsp:sp>
    <dsp:sp modelId="{A3B01A07-9AAD-4845-8445-C8E0F635C504}">
      <dsp:nvSpPr>
        <dsp:cNvPr id="0" name=""/>
        <dsp:cNvSpPr/>
      </dsp:nvSpPr>
      <dsp:spPr>
        <a:xfrm>
          <a:off x="4478603" y="2032747"/>
          <a:ext cx="1848830" cy="2431748"/>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b="1" kern="1200" dirty="0" smtClean="0">
              <a:solidFill>
                <a:srgbClr val="001334"/>
              </a:solidFill>
              <a:latin typeface="Garamond" panose="02020404030301010803" pitchFamily="18" charset="0"/>
            </a:rPr>
            <a:t>3- Alta volatilidad y baja direccionalidad</a:t>
          </a:r>
          <a:endParaRPr lang="es-ES" sz="2400" b="1" kern="1200" dirty="0">
            <a:solidFill>
              <a:srgbClr val="001334"/>
            </a:solidFill>
            <a:latin typeface="Garamond" panose="02020404030301010803" pitchFamily="18" charset="0"/>
          </a:endParaRPr>
        </a:p>
      </dsp:txBody>
      <dsp:txXfrm>
        <a:off x="4478603" y="2032747"/>
        <a:ext cx="1848830" cy="2431748"/>
      </dsp:txXfrm>
    </dsp:sp>
    <dsp:sp modelId="{5A8AE261-3B34-4E41-AF73-FA5B3295A893}">
      <dsp:nvSpPr>
        <dsp:cNvPr id="0" name=""/>
        <dsp:cNvSpPr/>
      </dsp:nvSpPr>
      <dsp:spPr>
        <a:xfrm>
          <a:off x="6715688" y="2032747"/>
          <a:ext cx="1848830" cy="2431748"/>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ES" sz="2400" b="1" kern="1200" dirty="0" smtClean="0">
              <a:solidFill>
                <a:srgbClr val="001334"/>
              </a:solidFill>
              <a:latin typeface="Garamond" panose="02020404030301010803" pitchFamily="18" charset="0"/>
            </a:rPr>
            <a:t>4- Alta volatilidad y alta direccionalidad</a:t>
          </a:r>
          <a:endParaRPr lang="es-ES" sz="2400" b="1" kern="1200" dirty="0">
            <a:solidFill>
              <a:srgbClr val="001334"/>
            </a:solidFill>
            <a:latin typeface="Garamond" panose="02020404030301010803" pitchFamily="18" charset="0"/>
          </a:endParaRPr>
        </a:p>
      </dsp:txBody>
      <dsp:txXfrm>
        <a:off x="6715688" y="2032747"/>
        <a:ext cx="1848830" cy="24317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1EE71D-49DB-4C5F-B96C-29D08FEB50A8}">
      <dsp:nvSpPr>
        <dsp:cNvPr id="0" name=""/>
        <dsp:cNvSpPr/>
      </dsp:nvSpPr>
      <dsp:spPr>
        <a:xfrm>
          <a:off x="6548025" y="2737664"/>
          <a:ext cx="263203" cy="1041702"/>
        </a:xfrm>
        <a:custGeom>
          <a:avLst/>
          <a:gdLst/>
          <a:ahLst/>
          <a:cxnLst/>
          <a:rect l="0" t="0" r="0" b="0"/>
          <a:pathLst>
            <a:path>
              <a:moveTo>
                <a:pt x="0" y="0"/>
              </a:moveTo>
              <a:lnTo>
                <a:pt x="0" y="1041702"/>
              </a:lnTo>
              <a:lnTo>
                <a:pt x="263203" y="1041702"/>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7086CAAD-433D-445F-A923-BDAE039E073A}">
      <dsp:nvSpPr>
        <dsp:cNvPr id="0" name=""/>
        <dsp:cNvSpPr/>
      </dsp:nvSpPr>
      <dsp:spPr>
        <a:xfrm>
          <a:off x="4065139" y="1594668"/>
          <a:ext cx="3184761" cy="368484"/>
        </a:xfrm>
        <a:custGeom>
          <a:avLst/>
          <a:gdLst/>
          <a:ahLst/>
          <a:cxnLst/>
          <a:rect l="0" t="0" r="0" b="0"/>
          <a:pathLst>
            <a:path>
              <a:moveTo>
                <a:pt x="0" y="0"/>
              </a:moveTo>
              <a:lnTo>
                <a:pt x="0" y="184242"/>
              </a:lnTo>
              <a:lnTo>
                <a:pt x="3184761" y="184242"/>
              </a:lnTo>
              <a:lnTo>
                <a:pt x="3184761" y="36848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6DDB17A2-58B8-4D71-98FF-CAEC044EC988}">
      <dsp:nvSpPr>
        <dsp:cNvPr id="0" name=""/>
        <dsp:cNvSpPr/>
      </dsp:nvSpPr>
      <dsp:spPr>
        <a:xfrm>
          <a:off x="4424851" y="2737664"/>
          <a:ext cx="263203" cy="1041702"/>
        </a:xfrm>
        <a:custGeom>
          <a:avLst/>
          <a:gdLst/>
          <a:ahLst/>
          <a:cxnLst/>
          <a:rect l="0" t="0" r="0" b="0"/>
          <a:pathLst>
            <a:path>
              <a:moveTo>
                <a:pt x="0" y="0"/>
              </a:moveTo>
              <a:lnTo>
                <a:pt x="0" y="1041702"/>
              </a:lnTo>
              <a:lnTo>
                <a:pt x="263203" y="1041702"/>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C38BEBFE-99A0-4527-8BCB-5B0C0E161320}">
      <dsp:nvSpPr>
        <dsp:cNvPr id="0" name=""/>
        <dsp:cNvSpPr/>
      </dsp:nvSpPr>
      <dsp:spPr>
        <a:xfrm>
          <a:off x="4065139" y="1594668"/>
          <a:ext cx="1061587" cy="368484"/>
        </a:xfrm>
        <a:custGeom>
          <a:avLst/>
          <a:gdLst/>
          <a:ahLst/>
          <a:cxnLst/>
          <a:rect l="0" t="0" r="0" b="0"/>
          <a:pathLst>
            <a:path>
              <a:moveTo>
                <a:pt x="0" y="0"/>
              </a:moveTo>
              <a:lnTo>
                <a:pt x="0" y="184242"/>
              </a:lnTo>
              <a:lnTo>
                <a:pt x="1061587" y="184242"/>
              </a:lnTo>
              <a:lnTo>
                <a:pt x="1061587" y="36848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DD3AB3B8-61E4-4FF7-A7A1-15F48C6BAB63}">
      <dsp:nvSpPr>
        <dsp:cNvPr id="0" name=""/>
        <dsp:cNvSpPr/>
      </dsp:nvSpPr>
      <dsp:spPr>
        <a:xfrm>
          <a:off x="2301676" y="2737664"/>
          <a:ext cx="263203" cy="1041702"/>
        </a:xfrm>
        <a:custGeom>
          <a:avLst/>
          <a:gdLst/>
          <a:ahLst/>
          <a:cxnLst/>
          <a:rect l="0" t="0" r="0" b="0"/>
          <a:pathLst>
            <a:path>
              <a:moveTo>
                <a:pt x="0" y="0"/>
              </a:moveTo>
              <a:lnTo>
                <a:pt x="0" y="1041702"/>
              </a:lnTo>
              <a:lnTo>
                <a:pt x="263203" y="1041702"/>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6819C965-7833-4AD2-96DA-5D321FA65201}">
      <dsp:nvSpPr>
        <dsp:cNvPr id="0" name=""/>
        <dsp:cNvSpPr/>
      </dsp:nvSpPr>
      <dsp:spPr>
        <a:xfrm>
          <a:off x="3003552" y="1594668"/>
          <a:ext cx="1061587" cy="368484"/>
        </a:xfrm>
        <a:custGeom>
          <a:avLst/>
          <a:gdLst/>
          <a:ahLst/>
          <a:cxnLst/>
          <a:rect l="0" t="0" r="0" b="0"/>
          <a:pathLst>
            <a:path>
              <a:moveTo>
                <a:pt x="1061587" y="0"/>
              </a:moveTo>
              <a:lnTo>
                <a:pt x="1061587" y="184242"/>
              </a:lnTo>
              <a:lnTo>
                <a:pt x="0" y="184242"/>
              </a:lnTo>
              <a:lnTo>
                <a:pt x="0" y="36848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396E9751-DD57-43F1-9B99-0AB2539DFFD4}">
      <dsp:nvSpPr>
        <dsp:cNvPr id="0" name=""/>
        <dsp:cNvSpPr/>
      </dsp:nvSpPr>
      <dsp:spPr>
        <a:xfrm>
          <a:off x="178502" y="2737664"/>
          <a:ext cx="263203" cy="1041702"/>
        </a:xfrm>
        <a:custGeom>
          <a:avLst/>
          <a:gdLst/>
          <a:ahLst/>
          <a:cxnLst/>
          <a:rect l="0" t="0" r="0" b="0"/>
          <a:pathLst>
            <a:path>
              <a:moveTo>
                <a:pt x="0" y="0"/>
              </a:moveTo>
              <a:lnTo>
                <a:pt x="0" y="1041702"/>
              </a:lnTo>
              <a:lnTo>
                <a:pt x="263203" y="1041702"/>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AB7DDFA5-1FFF-4A55-B15F-C0EB2A81E09E}">
      <dsp:nvSpPr>
        <dsp:cNvPr id="0" name=""/>
        <dsp:cNvSpPr/>
      </dsp:nvSpPr>
      <dsp:spPr>
        <a:xfrm>
          <a:off x="880378" y="1594668"/>
          <a:ext cx="3184761" cy="368484"/>
        </a:xfrm>
        <a:custGeom>
          <a:avLst/>
          <a:gdLst/>
          <a:ahLst/>
          <a:cxnLst/>
          <a:rect l="0" t="0" r="0" b="0"/>
          <a:pathLst>
            <a:path>
              <a:moveTo>
                <a:pt x="3184761" y="0"/>
              </a:moveTo>
              <a:lnTo>
                <a:pt x="3184761" y="184242"/>
              </a:lnTo>
              <a:lnTo>
                <a:pt x="0" y="184242"/>
              </a:lnTo>
              <a:lnTo>
                <a:pt x="0" y="368484"/>
              </a:lnTo>
            </a:path>
          </a:pathLst>
        </a:custGeom>
        <a:noFill/>
        <a:ln w="25400" cap="flat" cmpd="sng" algn="ctr">
          <a:solidFill>
            <a:srgbClr val="001334"/>
          </a:solidFill>
          <a:prstDash val="solid"/>
        </a:ln>
        <a:effectLst/>
      </dsp:spPr>
      <dsp:style>
        <a:lnRef idx="2">
          <a:scrgbClr r="0" g="0" b="0"/>
        </a:lnRef>
        <a:fillRef idx="0">
          <a:scrgbClr r="0" g="0" b="0"/>
        </a:fillRef>
        <a:effectRef idx="0">
          <a:scrgbClr r="0" g="0" b="0"/>
        </a:effectRef>
        <a:fontRef idx="minor"/>
      </dsp:style>
    </dsp:sp>
    <dsp:sp modelId="{98E74F41-C60F-48ED-9AEE-BDE227DF2487}">
      <dsp:nvSpPr>
        <dsp:cNvPr id="0" name=""/>
        <dsp:cNvSpPr/>
      </dsp:nvSpPr>
      <dsp:spPr>
        <a:xfrm>
          <a:off x="955610" y="443960"/>
          <a:ext cx="6219058" cy="1150707"/>
        </a:xfrm>
        <a:prstGeom prst="rect">
          <a:avLst/>
        </a:prstGeom>
        <a:solidFill>
          <a:srgbClr val="001334"/>
        </a:solidFill>
        <a:ln w="25400" cap="flat" cmpd="sng" algn="ctr">
          <a:solidFill>
            <a:srgbClr val="FF8F0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s-ES" sz="1600" b="1" kern="1200" dirty="0" smtClean="0">
              <a:latin typeface="Garamond" panose="02020404030301010803" pitchFamily="18" charset="0"/>
            </a:rPr>
            <a:t>Conociendo los métodos a aplicar y los entornos de mercado podemos seleccionar el método a aplicar en función del mercado:</a:t>
          </a:r>
        </a:p>
      </dsp:txBody>
      <dsp:txXfrm>
        <a:off x="955610" y="443960"/>
        <a:ext cx="6219058" cy="1150707"/>
      </dsp:txXfrm>
    </dsp:sp>
    <dsp:sp modelId="{FF220703-D632-4444-93CE-B116C480AA90}">
      <dsp:nvSpPr>
        <dsp:cNvPr id="0" name=""/>
        <dsp:cNvSpPr/>
      </dsp:nvSpPr>
      <dsp:spPr>
        <a:xfrm>
          <a:off x="3033" y="1963152"/>
          <a:ext cx="1754689" cy="774511"/>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solidFill>
                <a:srgbClr val="001334"/>
              </a:solidFill>
              <a:latin typeface="Garamond" panose="02020404030301010803" pitchFamily="18" charset="0"/>
            </a:rPr>
            <a:t>1- Baja volatilidad y baja direccionalidad</a:t>
          </a:r>
          <a:endParaRPr lang="es-ES" sz="1400" b="1" kern="1200" dirty="0">
            <a:solidFill>
              <a:srgbClr val="001334"/>
            </a:solidFill>
            <a:latin typeface="Garamond" panose="02020404030301010803" pitchFamily="18" charset="0"/>
          </a:endParaRPr>
        </a:p>
      </dsp:txBody>
      <dsp:txXfrm>
        <a:off x="3033" y="1963152"/>
        <a:ext cx="1754689" cy="774511"/>
      </dsp:txXfrm>
    </dsp:sp>
    <dsp:sp modelId="{F61638E2-6A5B-4E9E-B67E-F2FD85A95757}">
      <dsp:nvSpPr>
        <dsp:cNvPr id="0" name=""/>
        <dsp:cNvSpPr/>
      </dsp:nvSpPr>
      <dsp:spPr>
        <a:xfrm>
          <a:off x="441705" y="3106148"/>
          <a:ext cx="1754689" cy="1346434"/>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b="1" kern="1200" dirty="0" smtClean="0">
              <a:solidFill>
                <a:srgbClr val="001334"/>
              </a:solidFill>
              <a:latin typeface="Garamond" panose="02020404030301010803" pitchFamily="18" charset="0"/>
            </a:rPr>
            <a:t>Aplicaremos el método IBT-L.</a:t>
          </a:r>
          <a:endParaRPr lang="es-ES" sz="1200" b="1" kern="1200" dirty="0">
            <a:solidFill>
              <a:srgbClr val="001334"/>
            </a:solidFill>
            <a:latin typeface="Garamond" panose="02020404030301010803" pitchFamily="18" charset="0"/>
          </a:endParaRPr>
        </a:p>
      </dsp:txBody>
      <dsp:txXfrm>
        <a:off x="441705" y="3106148"/>
        <a:ext cx="1754689" cy="1346434"/>
      </dsp:txXfrm>
    </dsp:sp>
    <dsp:sp modelId="{C40F1C9C-1754-4CF6-8810-A28E8C1B7B9D}">
      <dsp:nvSpPr>
        <dsp:cNvPr id="0" name=""/>
        <dsp:cNvSpPr/>
      </dsp:nvSpPr>
      <dsp:spPr>
        <a:xfrm>
          <a:off x="2126207" y="1963152"/>
          <a:ext cx="1754689" cy="774511"/>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solidFill>
                <a:srgbClr val="001334"/>
              </a:solidFill>
              <a:latin typeface="Garamond" panose="02020404030301010803" pitchFamily="18" charset="0"/>
            </a:rPr>
            <a:t>2- Volatilidad moderada y alta direccionalidad</a:t>
          </a:r>
          <a:endParaRPr lang="es-ES" sz="1400" b="1" kern="1200" dirty="0">
            <a:solidFill>
              <a:srgbClr val="001334"/>
            </a:solidFill>
            <a:latin typeface="Garamond" panose="02020404030301010803" pitchFamily="18" charset="0"/>
          </a:endParaRPr>
        </a:p>
      </dsp:txBody>
      <dsp:txXfrm>
        <a:off x="2126207" y="1963152"/>
        <a:ext cx="1754689" cy="774511"/>
      </dsp:txXfrm>
    </dsp:sp>
    <dsp:sp modelId="{CFEBE745-B843-47B6-ABAC-5742D00C5AED}">
      <dsp:nvSpPr>
        <dsp:cNvPr id="0" name=""/>
        <dsp:cNvSpPr/>
      </dsp:nvSpPr>
      <dsp:spPr>
        <a:xfrm>
          <a:off x="2564880" y="3106148"/>
          <a:ext cx="1754689" cy="1346434"/>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b="1" kern="1200" dirty="0" smtClean="0">
              <a:solidFill>
                <a:srgbClr val="001334"/>
              </a:solidFill>
              <a:latin typeface="Garamond" panose="02020404030301010803" pitchFamily="18" charset="0"/>
            </a:rPr>
            <a:t>Aplicaremos el método IBT-T1, el IBT-R y el IBT-AT.</a:t>
          </a:r>
          <a:endParaRPr lang="es-ES" sz="1200" b="1" kern="1200" dirty="0">
            <a:solidFill>
              <a:srgbClr val="001334"/>
            </a:solidFill>
            <a:latin typeface="Garamond" panose="02020404030301010803" pitchFamily="18" charset="0"/>
          </a:endParaRPr>
        </a:p>
      </dsp:txBody>
      <dsp:txXfrm>
        <a:off x="2564880" y="3106148"/>
        <a:ext cx="1754689" cy="1346434"/>
      </dsp:txXfrm>
    </dsp:sp>
    <dsp:sp modelId="{A3B01A07-9AAD-4845-8445-C8E0F635C504}">
      <dsp:nvSpPr>
        <dsp:cNvPr id="0" name=""/>
        <dsp:cNvSpPr/>
      </dsp:nvSpPr>
      <dsp:spPr>
        <a:xfrm>
          <a:off x="4249382" y="1963152"/>
          <a:ext cx="1754689" cy="774511"/>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solidFill>
                <a:srgbClr val="001334"/>
              </a:solidFill>
              <a:latin typeface="Garamond" panose="02020404030301010803" pitchFamily="18" charset="0"/>
            </a:rPr>
            <a:t>3- Alta volatilidad y baja direccionalidad</a:t>
          </a:r>
          <a:endParaRPr lang="es-ES" sz="1400" b="1" kern="1200" dirty="0">
            <a:solidFill>
              <a:srgbClr val="001334"/>
            </a:solidFill>
            <a:latin typeface="Garamond" panose="02020404030301010803" pitchFamily="18" charset="0"/>
          </a:endParaRPr>
        </a:p>
      </dsp:txBody>
      <dsp:txXfrm>
        <a:off x="4249382" y="1963152"/>
        <a:ext cx="1754689" cy="774511"/>
      </dsp:txXfrm>
    </dsp:sp>
    <dsp:sp modelId="{1B3DA7BA-8071-4505-83EC-FF0827EB7334}">
      <dsp:nvSpPr>
        <dsp:cNvPr id="0" name=""/>
        <dsp:cNvSpPr/>
      </dsp:nvSpPr>
      <dsp:spPr>
        <a:xfrm>
          <a:off x="4688054" y="3106148"/>
          <a:ext cx="1754689" cy="1346434"/>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b="1" kern="1200" dirty="0" smtClean="0">
              <a:solidFill>
                <a:srgbClr val="001334"/>
              </a:solidFill>
              <a:latin typeface="Garamond" panose="02020404030301010803" pitchFamily="18" charset="0"/>
            </a:rPr>
            <a:t>Suele corresponder a momentos de fin de ciclo, en techos de mercado antes de que comiencen fuertes caídas.</a:t>
          </a:r>
          <a:endParaRPr lang="es-ES" sz="1200" b="1" kern="1200" dirty="0">
            <a:solidFill>
              <a:srgbClr val="001334"/>
            </a:solidFill>
            <a:latin typeface="Garamond" panose="02020404030301010803" pitchFamily="18" charset="0"/>
          </a:endParaRPr>
        </a:p>
      </dsp:txBody>
      <dsp:txXfrm>
        <a:off x="4688054" y="3106148"/>
        <a:ext cx="1754689" cy="1346434"/>
      </dsp:txXfrm>
    </dsp:sp>
    <dsp:sp modelId="{5A8AE261-3B34-4E41-AF73-FA5B3295A893}">
      <dsp:nvSpPr>
        <dsp:cNvPr id="0" name=""/>
        <dsp:cNvSpPr/>
      </dsp:nvSpPr>
      <dsp:spPr>
        <a:xfrm>
          <a:off x="6372556" y="1963152"/>
          <a:ext cx="1754689" cy="774511"/>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S" sz="1400" b="1" kern="1200" dirty="0" smtClean="0">
              <a:solidFill>
                <a:srgbClr val="001334"/>
              </a:solidFill>
              <a:latin typeface="Garamond" panose="02020404030301010803" pitchFamily="18" charset="0"/>
            </a:rPr>
            <a:t>4- Alta volatilidad y alta direccionalidad</a:t>
          </a:r>
          <a:endParaRPr lang="es-ES" sz="1400" b="1" kern="1200" dirty="0">
            <a:solidFill>
              <a:srgbClr val="001334"/>
            </a:solidFill>
            <a:latin typeface="Garamond" panose="02020404030301010803" pitchFamily="18" charset="0"/>
          </a:endParaRPr>
        </a:p>
      </dsp:txBody>
      <dsp:txXfrm>
        <a:off x="6372556" y="1963152"/>
        <a:ext cx="1754689" cy="774511"/>
      </dsp:txXfrm>
    </dsp:sp>
    <dsp:sp modelId="{179956A6-447C-4176-907B-5DC50B8152D7}">
      <dsp:nvSpPr>
        <dsp:cNvPr id="0" name=""/>
        <dsp:cNvSpPr/>
      </dsp:nvSpPr>
      <dsp:spPr>
        <a:xfrm>
          <a:off x="6811228" y="3106148"/>
          <a:ext cx="1754689" cy="1346434"/>
        </a:xfrm>
        <a:prstGeom prst="rect">
          <a:avLst/>
        </a:prstGeom>
        <a:solidFill>
          <a:srgbClr val="FF8F09"/>
        </a:solidFill>
        <a:ln w="25400" cap="flat" cmpd="sng" algn="ctr">
          <a:solidFill>
            <a:srgbClr val="00133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b="1" kern="1200" dirty="0" smtClean="0">
              <a:solidFill>
                <a:srgbClr val="001334"/>
              </a:solidFill>
              <a:latin typeface="Garamond" panose="02020404030301010803" pitchFamily="18" charset="0"/>
            </a:rPr>
            <a:t>Aplicaremos el IBT-T2 y el IBT-R.</a:t>
          </a:r>
          <a:endParaRPr lang="es-ES" sz="1200" b="1" kern="1200" dirty="0">
            <a:solidFill>
              <a:srgbClr val="001334"/>
            </a:solidFill>
            <a:latin typeface="Garamond" panose="02020404030301010803" pitchFamily="18" charset="0"/>
          </a:endParaRPr>
        </a:p>
      </dsp:txBody>
      <dsp:txXfrm>
        <a:off x="6811228" y="3106148"/>
        <a:ext cx="1754689" cy="134643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48164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50646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19962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016492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39785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264172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034594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93425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301698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19853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92CD00-A290-4B0F-81CC-95197805F1AB}" type="datetimeFigureOut">
              <a:rPr lang="es-ES" smtClean="0"/>
              <a:t>29/08/2019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22351A1-0FE1-4218-B1A8-B61C21E94E28}" type="slidenum">
              <a:rPr lang="es-ES" smtClean="0"/>
              <a:t>‹Nº›</a:t>
            </a:fld>
            <a:endParaRPr lang="es-ES"/>
          </a:p>
        </p:txBody>
      </p:sp>
    </p:spTree>
    <p:extLst>
      <p:ext uri="{BB962C8B-B14F-4D97-AF65-F5344CB8AC3E}">
        <p14:creationId xmlns:p14="http://schemas.microsoft.com/office/powerpoint/2010/main" val="39059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2CD00-A290-4B0F-81CC-95197805F1AB}" type="datetimeFigureOut">
              <a:rPr lang="es-ES" smtClean="0"/>
              <a:t>29/08/2019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351A1-0FE1-4218-B1A8-B61C21E94E28}" type="slidenum">
              <a:rPr lang="es-ES" smtClean="0"/>
              <a:t>‹Nº›</a:t>
            </a:fld>
            <a:endParaRPr lang="es-ES"/>
          </a:p>
        </p:txBody>
      </p:sp>
    </p:spTree>
    <p:extLst>
      <p:ext uri="{BB962C8B-B14F-4D97-AF65-F5344CB8AC3E}">
        <p14:creationId xmlns:p14="http://schemas.microsoft.com/office/powerpoint/2010/main" val="380986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2987824" y="4365104"/>
            <a:ext cx="5794921" cy="1362075"/>
          </a:xfrm>
        </p:spPr>
        <p:txBody>
          <a:bodyPr>
            <a:normAutofit fontScale="90000"/>
          </a:bodyPr>
          <a:lstStyle/>
          <a:p>
            <a:pPr algn="r"/>
            <a:r>
              <a:rPr lang="es-ES" dirty="0" smtClean="0">
                <a:solidFill>
                  <a:schemeClr val="bg1"/>
                </a:solidFill>
              </a:rPr>
              <a:t>SELECCIÓN DEL MÉTODO EN FUNCIÓN DEL ENTORNO DE MERCADO</a:t>
            </a:r>
            <a:endParaRPr lang="es-ES" dirty="0">
              <a:solidFill>
                <a:schemeClr val="bg1"/>
              </a:solidFill>
            </a:endParaRPr>
          </a:p>
        </p:txBody>
      </p:sp>
    </p:spTree>
    <p:extLst>
      <p:ext uri="{BB962C8B-B14F-4D97-AF65-F5344CB8AC3E}">
        <p14:creationId xmlns:p14="http://schemas.microsoft.com/office/powerpoint/2010/main" val="95483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a:xfrm>
            <a:off x="2987824" y="4365104"/>
            <a:ext cx="5794921" cy="1362075"/>
          </a:xfrm>
        </p:spPr>
        <p:txBody>
          <a:bodyPr>
            <a:normAutofit fontScale="90000"/>
          </a:bodyPr>
          <a:lstStyle/>
          <a:p>
            <a:pPr algn="r"/>
            <a:r>
              <a:rPr lang="es-ES" dirty="0" smtClean="0">
                <a:solidFill>
                  <a:schemeClr val="bg1"/>
                </a:solidFill>
              </a:rPr>
              <a:t>SELECCIÓN DEL MÉTODO EN FUNCIÓN DEL ENTORNO DE MERCADO</a:t>
            </a:r>
            <a:endParaRPr lang="es-ES" dirty="0">
              <a:solidFill>
                <a:schemeClr val="bg1"/>
              </a:solidFill>
            </a:endParaRPr>
          </a:p>
        </p:txBody>
      </p:sp>
    </p:spTree>
    <p:extLst>
      <p:ext uri="{BB962C8B-B14F-4D97-AF65-F5344CB8AC3E}">
        <p14:creationId xmlns:p14="http://schemas.microsoft.com/office/powerpoint/2010/main" val="39234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5536" y="2636912"/>
            <a:ext cx="8420472" cy="1470025"/>
          </a:xfrm>
          <a:ln>
            <a:noFill/>
          </a:ln>
        </p:spPr>
        <p:txBody>
          <a:bodyPr>
            <a:normAutofit fontScale="90000"/>
          </a:bodyPr>
          <a:lstStyle/>
          <a:p>
            <a:r>
              <a:rPr lang="es-ES" sz="3600" b="1" dirty="0" smtClean="0">
                <a:solidFill>
                  <a:schemeClr val="tx2">
                    <a:lumMod val="50000"/>
                  </a:schemeClr>
                </a:solidFill>
                <a:latin typeface="Garamond" panose="02020404030301010803" pitchFamily="18" charset="0"/>
              </a:rPr>
              <a:t>SELECCIÓN DEL MÉTODO EN FUNCIÓN DEL ENTORNO DE MERCADO.</a:t>
            </a:r>
            <a:endParaRPr lang="es-ES" sz="3600" b="1" dirty="0">
              <a:solidFill>
                <a:schemeClr val="tx2">
                  <a:lumMod val="50000"/>
                </a:schemeClr>
              </a:solidFill>
              <a:latin typeface="Garamond" panose="02020404030301010803" pitchFamily="18" charset="0"/>
            </a:endParaRPr>
          </a:p>
        </p:txBody>
      </p:sp>
    </p:spTree>
    <p:extLst>
      <p:ext uri="{BB962C8B-B14F-4D97-AF65-F5344CB8AC3E}">
        <p14:creationId xmlns:p14="http://schemas.microsoft.com/office/powerpoint/2010/main" val="1720040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19872" y="188640"/>
            <a:ext cx="5472608" cy="1143000"/>
          </a:xfrm>
        </p:spPr>
        <p:txBody>
          <a:bodyPr>
            <a:normAutofit/>
          </a:bodyPr>
          <a:lstStyle/>
          <a:p>
            <a:r>
              <a:rPr lang="es-ES" sz="2000" b="1" dirty="0" smtClean="0">
                <a:solidFill>
                  <a:schemeClr val="tx2">
                    <a:lumMod val="50000"/>
                  </a:schemeClr>
                </a:solidFill>
                <a:latin typeface="Garamond" panose="02020404030301010803" pitchFamily="18" charset="0"/>
              </a:rPr>
              <a:t>SELECCIÓN DEL MÉTODO EN FUNCIÓN DEL ENTORNO DE MERCADO.</a:t>
            </a:r>
            <a:endParaRPr lang="es-ES" sz="2000" b="1" dirty="0">
              <a:solidFill>
                <a:schemeClr val="tx2">
                  <a:lumMod val="50000"/>
                </a:schemeClr>
              </a:solidFill>
              <a:latin typeface="Garamond" panose="02020404030301010803" pitchFamily="18" charset="0"/>
            </a:endParaRPr>
          </a:p>
        </p:txBody>
      </p:sp>
      <p:sp>
        <p:nvSpPr>
          <p:cNvPr id="5" name="Marcador de contenido 4"/>
          <p:cNvSpPr>
            <a:spLocks noGrp="1"/>
          </p:cNvSpPr>
          <p:nvPr>
            <p:ph idx="1"/>
          </p:nvPr>
        </p:nvSpPr>
        <p:spPr>
          <a:xfrm>
            <a:off x="-6733256" y="-1972219"/>
            <a:ext cx="8229600" cy="3944437"/>
          </a:xfrm>
        </p:spPr>
        <p:txBody>
          <a:bodyPr>
            <a:noAutofit/>
          </a:bodyPr>
          <a:lstStyle/>
          <a:p>
            <a:pPr marL="0" indent="0" algn="ctr">
              <a:buNone/>
            </a:pPr>
            <a:r>
              <a:rPr lang="es-ES" sz="1700" dirty="0" smtClean="0">
                <a:latin typeface="Avenir LT Std 35 Light" pitchFamily="34" charset="0"/>
              </a:rPr>
              <a:t>Para seleccionar el método en función del entorno de mercado que se nos presente necesitamos conocer:</a:t>
            </a:r>
          </a:p>
          <a:p>
            <a:pPr marL="0" indent="0" algn="ctr">
              <a:buNone/>
            </a:pPr>
            <a:endParaRPr lang="es-ES" sz="1700" dirty="0" smtClean="0">
              <a:latin typeface="Avenir LT Std 35 Light" pitchFamily="34" charset="0"/>
            </a:endParaRPr>
          </a:p>
          <a:p>
            <a:pPr marL="0" indent="0" algn="ctr">
              <a:buNone/>
            </a:pPr>
            <a:r>
              <a:rPr lang="es-ES" sz="1700" dirty="0" smtClean="0">
                <a:latin typeface="Avenir LT Std 35 Light" pitchFamily="34" charset="0"/>
              </a:rPr>
              <a:t> </a:t>
            </a:r>
            <a:endParaRPr lang="es-ES" sz="1700" dirty="0">
              <a:latin typeface="Avenir LT Std 35 Light" pitchFamily="34" charset="0"/>
            </a:endParaRPr>
          </a:p>
        </p:txBody>
      </p:sp>
      <p:graphicFrame>
        <p:nvGraphicFramePr>
          <p:cNvPr id="3" name="2 Diagrama"/>
          <p:cNvGraphicFramePr/>
          <p:nvPr>
            <p:extLst>
              <p:ext uri="{D42A27DB-BD31-4B8C-83A1-F6EECF244321}">
                <p14:modId xmlns:p14="http://schemas.microsoft.com/office/powerpoint/2010/main" val="3911298241"/>
              </p:ext>
            </p:extLst>
          </p:nvPr>
        </p:nvGraphicFramePr>
        <p:xfrm>
          <a:off x="784335" y="2636912"/>
          <a:ext cx="7848872" cy="3415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redondeado"/>
          <p:cNvSpPr/>
          <p:nvPr/>
        </p:nvSpPr>
        <p:spPr>
          <a:xfrm>
            <a:off x="539552" y="1556792"/>
            <a:ext cx="8064896" cy="864096"/>
          </a:xfrm>
          <a:prstGeom prst="roundRect">
            <a:avLst/>
          </a:prstGeom>
          <a:solidFill>
            <a:srgbClr val="FF8F09"/>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rgbClr val="001334"/>
                </a:solidFill>
                <a:latin typeface="Garamond" panose="02020404030301010803" pitchFamily="18" charset="0"/>
              </a:rPr>
              <a:t>Para seleccionar el método en función del entorno de mercado que se nos presente necesitamos conocer:</a:t>
            </a:r>
          </a:p>
        </p:txBody>
      </p:sp>
    </p:spTree>
    <p:extLst>
      <p:ext uri="{BB962C8B-B14F-4D97-AF65-F5344CB8AC3E}">
        <p14:creationId xmlns:p14="http://schemas.microsoft.com/office/powerpoint/2010/main" val="3285526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289562" y="332656"/>
            <a:ext cx="4656048" cy="96474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S" sz="2400" b="1" kern="1200" dirty="0" smtClean="0">
                <a:latin typeface="Garamond" panose="02020404030301010803" pitchFamily="18" charset="0"/>
              </a:rPr>
              <a:t>1- Sistemas de trading de los que dispondremos o que vamos a utilizar.</a:t>
            </a:r>
            <a:endParaRPr lang="es-ES" sz="2400" b="1" kern="1200" dirty="0">
              <a:latin typeface="Garamond" panose="02020404030301010803" pitchFamily="18" charset="0"/>
            </a:endParaRPr>
          </a:p>
        </p:txBody>
      </p:sp>
      <p:sp>
        <p:nvSpPr>
          <p:cNvPr id="2" name="1 Rectángulo"/>
          <p:cNvSpPr/>
          <p:nvPr/>
        </p:nvSpPr>
        <p:spPr>
          <a:xfrm>
            <a:off x="3491880" y="332656"/>
            <a:ext cx="5184576" cy="830997"/>
          </a:xfrm>
          <a:prstGeom prst="rect">
            <a:avLst/>
          </a:prstGeom>
        </p:spPr>
        <p:txBody>
          <a:bodyPr wrap="square">
            <a:spAutoFit/>
          </a:bodyPr>
          <a:lstStyle/>
          <a:p>
            <a:pPr algn="just"/>
            <a:r>
              <a:rPr lang="es-ES" sz="2400" b="1" dirty="0">
                <a:solidFill>
                  <a:srgbClr val="001334"/>
                </a:solidFill>
                <a:latin typeface="Garamond" panose="02020404030301010803" pitchFamily="18" charset="0"/>
              </a:rPr>
              <a:t>1- Sistemas de trading de los que dispondremos o que vamos a utilizar: </a:t>
            </a:r>
          </a:p>
        </p:txBody>
      </p:sp>
      <p:graphicFrame>
        <p:nvGraphicFramePr>
          <p:cNvPr id="8" name="7 Diagrama"/>
          <p:cNvGraphicFramePr/>
          <p:nvPr>
            <p:extLst>
              <p:ext uri="{D42A27DB-BD31-4B8C-83A1-F6EECF244321}">
                <p14:modId xmlns:p14="http://schemas.microsoft.com/office/powerpoint/2010/main" val="513364131"/>
              </p:ext>
            </p:extLst>
          </p:nvPr>
        </p:nvGraphicFramePr>
        <p:xfrm>
          <a:off x="743879" y="2132856"/>
          <a:ext cx="74888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Rectángulo"/>
          <p:cNvSpPr/>
          <p:nvPr/>
        </p:nvSpPr>
        <p:spPr>
          <a:xfrm>
            <a:off x="743879" y="1412776"/>
            <a:ext cx="7488832" cy="646331"/>
          </a:xfrm>
          <a:prstGeom prst="rect">
            <a:avLst/>
          </a:prstGeom>
        </p:spPr>
        <p:txBody>
          <a:bodyPr wrap="square">
            <a:spAutoFit/>
          </a:bodyPr>
          <a:lstStyle/>
          <a:p>
            <a:pPr algn="just"/>
            <a:r>
              <a:rPr lang="es-ES" dirty="0">
                <a:solidFill>
                  <a:srgbClr val="001334"/>
                </a:solidFill>
                <a:latin typeface="Garamond" panose="02020404030301010803" pitchFamily="18" charset="0"/>
              </a:rPr>
              <a:t>En función del tipo de mercado, los sistemas de trading que pueden utilizarse se pueden clasificar en:</a:t>
            </a:r>
          </a:p>
        </p:txBody>
      </p:sp>
    </p:spTree>
    <p:extLst>
      <p:ext uri="{BB962C8B-B14F-4D97-AF65-F5344CB8AC3E}">
        <p14:creationId xmlns:p14="http://schemas.microsoft.com/office/powerpoint/2010/main" val="2483277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91880" y="332656"/>
            <a:ext cx="5184576" cy="830997"/>
          </a:xfrm>
          <a:prstGeom prst="rect">
            <a:avLst/>
          </a:prstGeom>
        </p:spPr>
        <p:txBody>
          <a:bodyPr wrap="square">
            <a:spAutoFit/>
          </a:bodyPr>
          <a:lstStyle/>
          <a:p>
            <a:pPr algn="just"/>
            <a:r>
              <a:rPr lang="es-ES" sz="2400" b="1" dirty="0">
                <a:solidFill>
                  <a:srgbClr val="001334"/>
                </a:solidFill>
                <a:latin typeface="Garamond" panose="02020404030301010803" pitchFamily="18" charset="0"/>
              </a:rPr>
              <a:t>1- Sistemas de trading de los que dispondremos o que vamos a utilizar: </a:t>
            </a:r>
          </a:p>
        </p:txBody>
      </p:sp>
      <p:graphicFrame>
        <p:nvGraphicFramePr>
          <p:cNvPr id="2" name="1 Diagrama"/>
          <p:cNvGraphicFramePr/>
          <p:nvPr>
            <p:extLst>
              <p:ext uri="{D42A27DB-BD31-4B8C-83A1-F6EECF244321}">
                <p14:modId xmlns:p14="http://schemas.microsoft.com/office/powerpoint/2010/main" val="2116795157"/>
              </p:ext>
            </p:extLst>
          </p:nvPr>
        </p:nvGraphicFramePr>
        <p:xfrm>
          <a:off x="179512" y="836712"/>
          <a:ext cx="8640960"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7739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91880" y="332656"/>
            <a:ext cx="5184576" cy="830997"/>
          </a:xfrm>
          <a:prstGeom prst="rect">
            <a:avLst/>
          </a:prstGeom>
        </p:spPr>
        <p:txBody>
          <a:bodyPr wrap="square">
            <a:spAutoFit/>
          </a:bodyPr>
          <a:lstStyle/>
          <a:p>
            <a:pPr algn="just"/>
            <a:r>
              <a:rPr lang="es-ES" sz="2400" b="1" dirty="0">
                <a:solidFill>
                  <a:srgbClr val="001334"/>
                </a:solidFill>
                <a:latin typeface="Garamond" panose="02020404030301010803" pitchFamily="18" charset="0"/>
              </a:rPr>
              <a:t>2- Evaluar el entorno de nuestro mercado:</a:t>
            </a:r>
          </a:p>
        </p:txBody>
      </p:sp>
      <p:graphicFrame>
        <p:nvGraphicFramePr>
          <p:cNvPr id="2" name="1 Diagrama"/>
          <p:cNvGraphicFramePr/>
          <p:nvPr>
            <p:extLst>
              <p:ext uri="{D42A27DB-BD31-4B8C-83A1-F6EECF244321}">
                <p14:modId xmlns:p14="http://schemas.microsoft.com/office/powerpoint/2010/main" val="1786644713"/>
              </p:ext>
            </p:extLst>
          </p:nvPr>
        </p:nvGraphicFramePr>
        <p:xfrm>
          <a:off x="323528" y="1340768"/>
          <a:ext cx="835292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416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91880" y="332656"/>
            <a:ext cx="5184576" cy="830997"/>
          </a:xfrm>
          <a:prstGeom prst="rect">
            <a:avLst/>
          </a:prstGeom>
        </p:spPr>
        <p:txBody>
          <a:bodyPr wrap="square">
            <a:spAutoFit/>
          </a:bodyPr>
          <a:lstStyle/>
          <a:p>
            <a:pPr algn="just"/>
            <a:r>
              <a:rPr lang="es-ES" sz="2400" b="1" dirty="0">
                <a:solidFill>
                  <a:srgbClr val="001334"/>
                </a:solidFill>
                <a:latin typeface="Garamond" panose="02020404030301010803" pitchFamily="18" charset="0"/>
              </a:rPr>
              <a:t>2- Evaluar el entorno de nuestro mercado:</a:t>
            </a:r>
          </a:p>
        </p:txBody>
      </p:sp>
      <p:graphicFrame>
        <p:nvGraphicFramePr>
          <p:cNvPr id="5" name="4 Diagrama"/>
          <p:cNvGraphicFramePr/>
          <p:nvPr>
            <p:extLst>
              <p:ext uri="{D42A27DB-BD31-4B8C-83A1-F6EECF244321}">
                <p14:modId xmlns:p14="http://schemas.microsoft.com/office/powerpoint/2010/main" val="2112481969"/>
              </p:ext>
            </p:extLst>
          </p:nvPr>
        </p:nvGraphicFramePr>
        <p:xfrm>
          <a:off x="358761" y="1340768"/>
          <a:ext cx="8568952"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Rectángulo redondeado"/>
          <p:cNvSpPr/>
          <p:nvPr/>
        </p:nvSpPr>
        <p:spPr>
          <a:xfrm>
            <a:off x="395536" y="5301208"/>
            <a:ext cx="8496944" cy="936104"/>
          </a:xfrm>
          <a:prstGeom prst="roundRect">
            <a:avLst/>
          </a:prstGeom>
          <a:solidFill>
            <a:schemeClr val="bg1"/>
          </a:solidFill>
          <a:ln>
            <a:solidFill>
              <a:srgbClr val="001334"/>
            </a:solidFill>
          </a:ln>
        </p:spPr>
        <p:style>
          <a:lnRef idx="2">
            <a:schemeClr val="accent1">
              <a:shade val="50000"/>
            </a:schemeClr>
          </a:lnRef>
          <a:fillRef idx="1">
            <a:schemeClr val="accent1"/>
          </a:fillRef>
          <a:effectRef idx="0">
            <a:schemeClr val="accent1"/>
          </a:effectRef>
          <a:fontRef idx="minor">
            <a:schemeClr val="lt1"/>
          </a:fontRef>
        </p:style>
        <p:txBody>
          <a:bodyPr lIns="72000" tIns="180000" bIns="180000" rtlCol="0" anchor="ctr"/>
          <a:lstStyle/>
          <a:p>
            <a:pPr algn="just"/>
            <a:r>
              <a:rPr lang="es-ES" sz="1400" dirty="0">
                <a:solidFill>
                  <a:srgbClr val="001334"/>
                </a:solidFill>
                <a:latin typeface="Garamond" panose="02020404030301010803" pitchFamily="18" charset="0"/>
              </a:rPr>
              <a:t>En la práctica, solo podremos utilizar este filtro si utilizamos </a:t>
            </a:r>
            <a:r>
              <a:rPr lang="es-ES" sz="1400" dirty="0" err="1">
                <a:solidFill>
                  <a:srgbClr val="001334"/>
                </a:solidFill>
                <a:latin typeface="Garamond" panose="02020404030301010803" pitchFamily="18" charset="0"/>
              </a:rPr>
              <a:t>screeners</a:t>
            </a:r>
            <a:r>
              <a:rPr lang="es-ES" sz="1400" dirty="0">
                <a:solidFill>
                  <a:srgbClr val="001334"/>
                </a:solidFill>
                <a:latin typeface="Garamond" panose="02020404030301010803" pitchFamily="18" charset="0"/>
              </a:rPr>
              <a:t> que nos permitan filtrar un gran número de valores de forma automática. Si no hacemos uso de estas aplicaciones, podremos evaluar la direccionalidad del mercado observando el gráfico de referencia superior para valorar si el precio está en tendencia y si tiene recorrido para continuar.</a:t>
            </a:r>
          </a:p>
        </p:txBody>
      </p:sp>
    </p:spTree>
    <p:extLst>
      <p:ext uri="{BB962C8B-B14F-4D97-AF65-F5344CB8AC3E}">
        <p14:creationId xmlns:p14="http://schemas.microsoft.com/office/powerpoint/2010/main" val="79984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91880" y="332656"/>
            <a:ext cx="5184576" cy="830997"/>
          </a:xfrm>
          <a:prstGeom prst="rect">
            <a:avLst/>
          </a:prstGeom>
        </p:spPr>
        <p:txBody>
          <a:bodyPr wrap="square">
            <a:spAutoFit/>
          </a:bodyPr>
          <a:lstStyle/>
          <a:p>
            <a:pPr algn="just"/>
            <a:r>
              <a:rPr lang="es-ES" sz="2400" b="1" dirty="0">
                <a:solidFill>
                  <a:srgbClr val="001334"/>
                </a:solidFill>
                <a:latin typeface="Garamond" panose="02020404030301010803" pitchFamily="18" charset="0"/>
              </a:rPr>
              <a:t>2- Evaluar el entorno de nuestro mercado:</a:t>
            </a:r>
          </a:p>
        </p:txBody>
      </p:sp>
      <p:graphicFrame>
        <p:nvGraphicFramePr>
          <p:cNvPr id="2" name="1 Diagrama"/>
          <p:cNvGraphicFramePr/>
          <p:nvPr>
            <p:extLst>
              <p:ext uri="{D42A27DB-BD31-4B8C-83A1-F6EECF244321}">
                <p14:modId xmlns:p14="http://schemas.microsoft.com/office/powerpoint/2010/main" val="30407627"/>
              </p:ext>
            </p:extLst>
          </p:nvPr>
        </p:nvGraphicFramePr>
        <p:xfrm>
          <a:off x="323528" y="1268760"/>
          <a:ext cx="856895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392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91880" y="332656"/>
            <a:ext cx="5184576" cy="830997"/>
          </a:xfrm>
          <a:prstGeom prst="rect">
            <a:avLst/>
          </a:prstGeom>
        </p:spPr>
        <p:txBody>
          <a:bodyPr wrap="square">
            <a:spAutoFit/>
          </a:bodyPr>
          <a:lstStyle/>
          <a:p>
            <a:pPr algn="just"/>
            <a:r>
              <a:rPr lang="es-ES" sz="2400" b="1" dirty="0">
                <a:solidFill>
                  <a:srgbClr val="001334"/>
                </a:solidFill>
                <a:latin typeface="Garamond" panose="02020404030301010803" pitchFamily="18" charset="0"/>
              </a:rPr>
              <a:t>3- Seleccionar el sistema de trading </a:t>
            </a:r>
            <a:r>
              <a:rPr lang="es-ES" sz="2400" b="1" dirty="0" smtClean="0">
                <a:solidFill>
                  <a:srgbClr val="001334"/>
                </a:solidFill>
                <a:latin typeface="Garamond" panose="02020404030301010803" pitchFamily="18" charset="0"/>
              </a:rPr>
              <a:t>adecuado:</a:t>
            </a:r>
            <a:endParaRPr lang="es-ES" sz="2400" b="1" dirty="0">
              <a:solidFill>
                <a:srgbClr val="001334"/>
              </a:solidFill>
              <a:latin typeface="Garamond" panose="02020404030301010803" pitchFamily="18" charset="0"/>
            </a:endParaRPr>
          </a:p>
        </p:txBody>
      </p:sp>
      <p:graphicFrame>
        <p:nvGraphicFramePr>
          <p:cNvPr id="5" name="4 Diagrama"/>
          <p:cNvGraphicFramePr/>
          <p:nvPr>
            <p:extLst>
              <p:ext uri="{D42A27DB-BD31-4B8C-83A1-F6EECF244321}">
                <p14:modId xmlns:p14="http://schemas.microsoft.com/office/powerpoint/2010/main" val="3123535232"/>
              </p:ext>
            </p:extLst>
          </p:nvPr>
        </p:nvGraphicFramePr>
        <p:xfrm>
          <a:off x="323528" y="1268760"/>
          <a:ext cx="856895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77950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667</Words>
  <Application>Microsoft Office PowerPoint</Application>
  <PresentationFormat>Presentación en pantalla (4:3)</PresentationFormat>
  <Paragraphs>64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SELECCIÓN DEL MÉTODO EN FUNCIÓN DEL ENTORNO DE MERCADO</vt:lpstr>
      <vt:lpstr>SELECCIÓN DEL MÉTODO EN FUNCIÓN DEL ENTORNO DE MERCADO.</vt:lpstr>
      <vt:lpstr>SELECCIÓN DEL MÉTODO EN FUNCIÓN DEL ENTORNO DE MERCADO.</vt:lpstr>
      <vt:lpstr>Presentación de PowerPoint</vt:lpstr>
      <vt:lpstr>Presentación de PowerPoint</vt:lpstr>
      <vt:lpstr>Presentación de PowerPoint</vt:lpstr>
      <vt:lpstr>Presentación de PowerPoint</vt:lpstr>
      <vt:lpstr>Presentación de PowerPoint</vt:lpstr>
      <vt:lpstr>Presentación de PowerPoint</vt:lpstr>
      <vt:lpstr>SELECCIÓN DEL MÉTODO EN FUNCIÓN DEL ENTORNO DE MERCADO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Irene</dc:creator>
  <cp:lastModifiedBy>Miguel</cp:lastModifiedBy>
  <cp:revision>27</cp:revision>
  <dcterms:created xsi:type="dcterms:W3CDTF">2017-10-18T15:37:44Z</dcterms:created>
  <dcterms:modified xsi:type="dcterms:W3CDTF">2019-08-29T16:07:54Z</dcterms:modified>
</cp:coreProperties>
</file>